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9.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0.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2.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4.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15.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6.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7.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8.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9.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0.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1.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22.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24.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25.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27.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28.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29.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30.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31.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32.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3.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34.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notesSlides/notesSlide35.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37.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38.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40.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41.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42.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43.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4.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5.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notesSlides/notesSlide46.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47.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notesSlides/notesSlide48.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49.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50.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51.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52.xml" ContentType="application/vnd.openxmlformats-officedocument.presentationml.notesSlid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53.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notesSlides/notesSlide54.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55.xml" ContentType="application/vnd.openxmlformats-officedocument.presentationml.notesSlide+xml"/>
  <Override PartName="/ppt/tags/tag324.xml" ContentType="application/vnd.openxmlformats-officedocument.presentationml.tags+xml"/>
  <Override PartName="/ppt/tags/tag325.xml" ContentType="application/vnd.openxmlformats-officedocument.presentationml.tags+xml"/>
  <Override PartName="/ppt/notesSlides/notesSlide56.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57.xml" ContentType="application/vnd.openxmlformats-officedocument.presentationml.notesSlid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8.xml" ContentType="application/vnd.openxmlformats-officedocument.presentationml.notesSlid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9.xml" ContentType="application/vnd.openxmlformats-officedocument.presentationml.notesSlid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60.xml" ContentType="application/vnd.openxmlformats-officedocument.presentationml.notesSlid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notesSlides/notesSlide61.xml" ContentType="application/vnd.openxmlformats-officedocument.presentationml.notesSlid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4"/>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11" r:id="rId23"/>
    <p:sldId id="277" r:id="rId24"/>
    <p:sldId id="278" r:id="rId25"/>
    <p:sldId id="279" r:id="rId26"/>
    <p:sldId id="280" r:id="rId27"/>
    <p:sldId id="281" r:id="rId28"/>
    <p:sldId id="282" r:id="rId29"/>
    <p:sldId id="283" r:id="rId30"/>
    <p:sldId id="312" r:id="rId31"/>
    <p:sldId id="313" r:id="rId32"/>
    <p:sldId id="314" r:id="rId33"/>
    <p:sldId id="284" r:id="rId34"/>
    <p:sldId id="285" r:id="rId35"/>
    <p:sldId id="286" r:id="rId36"/>
    <p:sldId id="289" r:id="rId37"/>
    <p:sldId id="290" r:id="rId38"/>
    <p:sldId id="291" r:id="rId39"/>
    <p:sldId id="292" r:id="rId40"/>
    <p:sldId id="293" r:id="rId41"/>
    <p:sldId id="294" r:id="rId42"/>
    <p:sldId id="287" r:id="rId43"/>
    <p:sldId id="288" r:id="rId44"/>
    <p:sldId id="316" r:id="rId45"/>
    <p:sldId id="315"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17" r:id="rId61"/>
    <p:sldId id="309" r:id="rId62"/>
    <p:sldId id="310" r:id="rId63"/>
  </p:sldIdLst>
  <p:sldSz cx="18288000" cy="10287000"/>
  <p:notesSz cx="6858000" cy="9144000"/>
  <p:embeddedFontLst>
    <p:embeddedFont>
      <p:font typeface="Aharoni" panose="02010803020104030203" pitchFamily="2" charset="-79"/>
      <p:bold r:id="rId65"/>
    </p:embeddedFont>
    <p:embeddedFont>
      <p:font typeface="Arimo" panose="020B0604020202020204" charset="0"/>
      <p:regular r:id="rId66"/>
    </p:embeddedFont>
    <p:embeddedFont>
      <p:font typeface="Arimo Bold" panose="020B0604020202020204" charset="0"/>
      <p:regular r:id="rId67"/>
    </p:embeddedFont>
    <p:embeddedFont>
      <p:font typeface="Calibri" panose="020F0502020204030204" pitchFamily="34" charset="0"/>
      <p:regular r:id="rId68"/>
      <p:bold r:id="rId69"/>
      <p:italic r:id="rId70"/>
      <p:boldItalic r:id="rId71"/>
    </p:embeddedFont>
    <p:embeddedFont>
      <p:font typeface="Gochi Hand" panose="020B0604020202020204" charset="0"/>
      <p:regular r:id="rId72"/>
    </p:embeddedFont>
    <p:embeddedFont>
      <p:font typeface="Helvetica" panose="020B0604020202020204" pitchFamily="34" charset="0"/>
      <p:regular r:id="rId73"/>
      <p:bold r:id="rId74"/>
      <p:italic r:id="rId75"/>
      <p:boldItalic r:id="rId76"/>
    </p:embeddedFont>
    <p:embeddedFont>
      <p:font typeface="Knewave" panose="020B0604020202020204" charset="0"/>
      <p:regular r:id="rId77"/>
    </p:embeddedFont>
    <p:embeddedFont>
      <p:font typeface="Kollektif" panose="020B0604020202020204" charset="0"/>
      <p:regular r:id="rId78"/>
    </p:embeddedFont>
    <p:embeddedFont>
      <p:font typeface="Kollektif Bold" panose="020B0604020202020204" charset="0"/>
      <p:regular r:id="rId79"/>
    </p:embeddedFont>
    <p:embeddedFont>
      <p:font typeface="Kollektif Italics" panose="020B0604020202020204" charset="0"/>
      <p:regular r:id="rId80"/>
    </p:embeddedFont>
    <p:embeddedFont>
      <p:font typeface="Open Sans" panose="020B0606030504020204" pitchFamily="34" charset="0"/>
      <p:regular r:id="rId81"/>
      <p:bold r:id="rId82"/>
      <p:italic r:id="rId83"/>
      <p:boldItalic r:id="rId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A98"/>
    <a:srgbClr val="CEF1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CA219A-F619-4519-8785-0D7BB0573425}" v="8" dt="2021-10-28T03:29:53.273"/>
    <p1510:client id="{75981A46-B681-4374-ACAB-E8AF68D0E754}" v="238" dt="2021-10-24T19:09:56.420"/>
    <p1510:client id="{7EC230F0-E73F-48E3-8492-D5C3F9ED1721}" v="7" dt="2021-10-04T20:41:13.874"/>
    <p1510:client id="{8E97F661-AEC1-4862-B683-238C09DDC1C2}" v="12" dt="2021-10-27T16:19:34.111"/>
    <p1510:client id="{B96E16C6-1B79-4CD8-84C9-13407C031263}" v="13" dt="2021-10-28T15:44:15.794"/>
    <p1510:client id="{F612D2D5-8DEA-4D8D-ADB4-8B62B016D7CB}" v="27" dt="2021-10-24T16:05:47.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00" autoAdjust="0"/>
    <p:restoredTop sz="37333" autoAdjust="0"/>
  </p:normalViewPr>
  <p:slideViewPr>
    <p:cSldViewPr>
      <p:cViewPr varScale="1">
        <p:scale>
          <a:sx n="21" d="100"/>
          <a:sy n="21" d="100"/>
        </p:scale>
        <p:origin x="1908" y="36"/>
      </p:cViewPr>
      <p:guideLst>
        <p:guide orient="horz" pos="2160"/>
        <p:guide pos="2880"/>
      </p:guideLst>
    </p:cSldViewPr>
  </p:slideViewPr>
  <p:outlineViewPr>
    <p:cViewPr>
      <p:scale>
        <a:sx n="33" d="100"/>
        <a:sy n="33" d="100"/>
      </p:scale>
      <p:origin x="0" y="0"/>
    </p:cViewPr>
  </p:outlineViewPr>
  <p:notesTextViewPr>
    <p:cViewPr>
      <p:scale>
        <a:sx n="3" d="2"/>
        <a:sy n="3" d="2"/>
      </p:scale>
      <p:origin x="0" y="-1344"/>
    </p:cViewPr>
  </p:notesTextViewPr>
  <p:notesViewPr>
    <p:cSldViewPr>
      <p:cViewPr varScale="1">
        <p:scale>
          <a:sx n="65" d="100"/>
          <a:sy n="65" d="100"/>
        </p:scale>
        <p:origin x="2652" y="1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font" Target="fonts/font20.fntdata"/><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8.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ACF36-5126-4F6B-8DFF-27DAA228E67F}" type="datetimeFigureOut">
              <a:rPr lang="fr-CA" smtClean="0"/>
              <a:t>2021-12-15</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E7CF4-1B1C-4013-8658-FFABC5402921}" type="slidenum">
              <a:rPr lang="fr-CA" smtClean="0"/>
              <a:t>‹#›</a:t>
            </a:fld>
            <a:endParaRPr lang="fr-CA"/>
          </a:p>
        </p:txBody>
      </p:sp>
    </p:spTree>
    <p:extLst>
      <p:ext uri="{BB962C8B-B14F-4D97-AF65-F5344CB8AC3E}">
        <p14:creationId xmlns:p14="http://schemas.microsoft.com/office/powerpoint/2010/main" val="950213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nswergarden.ch/215033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Sondage : Croyez-vous que le stress peut être positif pour notre santé psychologique et physique ?</a:t>
            </a:r>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1</a:t>
            </a:fld>
            <a:endParaRPr lang="fr-CA" dirty="0"/>
          </a:p>
        </p:txBody>
      </p:sp>
    </p:spTree>
    <p:extLst>
      <p:ext uri="{BB962C8B-B14F-4D97-AF65-F5344CB8AC3E}">
        <p14:creationId xmlns:p14="http://schemas.microsoft.com/office/powerpoint/2010/main" val="2949188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b="0" dirty="0">
                <a:solidFill>
                  <a:srgbClr val="0E1318"/>
                </a:solidFill>
                <a:effectLst/>
                <a:latin typeface="Open Sans" panose="020B0606030504020204" pitchFamily="34" charset="0"/>
              </a:rPr>
              <a:t>Avec cet exemple : démontrer qu’en connaissant les facteurs stressants on peut les prévenir et diminuer notre stress. Comme dans cet exemple de stress face à un examen, </a:t>
            </a:r>
            <a:r>
              <a:rPr lang="fr-CA" b="1" dirty="0">
                <a:solidFill>
                  <a:srgbClr val="0E1318"/>
                </a:solidFill>
                <a:effectLst/>
                <a:latin typeface="Open Sans" panose="020B0606030504020204" pitchFamily="34" charset="0"/>
              </a:rPr>
              <a:t>on peut diminuer l’imprévisibilité en étudiant, par exemple.</a:t>
            </a:r>
            <a:endParaRPr lang="fr-CA" dirty="0"/>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10</a:t>
            </a:fld>
            <a:endParaRPr lang="fr-CA"/>
          </a:p>
        </p:txBody>
      </p:sp>
    </p:spTree>
    <p:extLst>
      <p:ext uri="{BB962C8B-B14F-4D97-AF65-F5344CB8AC3E}">
        <p14:creationId xmlns:p14="http://schemas.microsoft.com/office/powerpoint/2010/main" val="3542367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11</a:t>
            </a:fld>
            <a:endParaRPr lang="fr-CA"/>
          </a:p>
        </p:txBody>
      </p:sp>
    </p:spTree>
    <p:extLst>
      <p:ext uri="{BB962C8B-B14F-4D97-AF65-F5344CB8AC3E}">
        <p14:creationId xmlns:p14="http://schemas.microsoft.com/office/powerpoint/2010/main" val="2804254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pc="81" dirty="0"/>
              <a:t>Le stress </a:t>
            </a:r>
            <a:r>
              <a:rPr lang="en-US" spc="81" dirty="0" err="1"/>
              <a:t>est</a:t>
            </a:r>
            <a:r>
              <a:rPr lang="en-US" spc="81" dirty="0"/>
              <a:t> </a:t>
            </a:r>
            <a:r>
              <a:rPr lang="en-US" spc="81" dirty="0" err="1"/>
              <a:t>une</a:t>
            </a:r>
            <a:r>
              <a:rPr lang="en-US" spc="81" dirty="0"/>
              <a:t> </a:t>
            </a:r>
            <a:r>
              <a:rPr lang="en-US" spc="81" dirty="0" err="1"/>
              <a:t>réponse</a:t>
            </a:r>
            <a:r>
              <a:rPr lang="en-US" spc="81" dirty="0"/>
              <a:t> adaptative de </a:t>
            </a:r>
            <a:r>
              <a:rPr lang="en-US" spc="81" dirty="0" err="1"/>
              <a:t>notre</a:t>
            </a:r>
            <a:r>
              <a:rPr lang="en-US" spc="81" dirty="0"/>
              <a:t> corps à </a:t>
            </a:r>
            <a:r>
              <a:rPr lang="en-US" spc="81" dirty="0" err="1"/>
              <a:t>notre</a:t>
            </a:r>
            <a:r>
              <a:rPr lang="en-US" spc="81" dirty="0"/>
              <a:t> </a:t>
            </a:r>
            <a:r>
              <a:rPr lang="en-US" spc="81" dirty="0" err="1"/>
              <a:t>environnement</a:t>
            </a:r>
            <a:r>
              <a:rPr lang="en-US" spc="81" dirty="0"/>
              <a:t>. </a:t>
            </a:r>
            <a:r>
              <a:rPr lang="en-US" spc="81" dirty="0" err="1"/>
              <a:t>Lorsque</a:t>
            </a:r>
            <a:r>
              <a:rPr lang="en-US" spc="81" dirty="0"/>
              <a:t> nous </a:t>
            </a:r>
            <a:r>
              <a:rPr lang="en-US" spc="81" dirty="0" err="1"/>
              <a:t>percevons</a:t>
            </a:r>
            <a:r>
              <a:rPr lang="en-US" spc="81" dirty="0"/>
              <a:t> </a:t>
            </a:r>
            <a:r>
              <a:rPr lang="en-US" spc="81" dirty="0" err="1"/>
              <a:t>une</a:t>
            </a:r>
            <a:r>
              <a:rPr lang="en-US" spc="81" dirty="0"/>
              <a:t> situation </a:t>
            </a:r>
            <a:r>
              <a:rPr lang="en-US" spc="81" dirty="0" err="1"/>
              <a:t>stressante</a:t>
            </a:r>
            <a:r>
              <a:rPr lang="en-US" spc="81" dirty="0"/>
              <a:t>, </a:t>
            </a:r>
            <a:r>
              <a:rPr lang="en-US" spc="81" dirty="0" err="1"/>
              <a:t>notre</a:t>
            </a:r>
            <a:r>
              <a:rPr lang="en-US" spc="81" dirty="0"/>
              <a:t> corps la </a:t>
            </a:r>
            <a:r>
              <a:rPr lang="en-US" spc="81" dirty="0" err="1"/>
              <a:t>perçoit</a:t>
            </a:r>
            <a:r>
              <a:rPr lang="en-US" spc="81" dirty="0"/>
              <a:t> </a:t>
            </a:r>
            <a:r>
              <a:rPr lang="en-US" spc="81" dirty="0" err="1"/>
              <a:t>comme</a:t>
            </a:r>
            <a:r>
              <a:rPr lang="en-US" spc="81" dirty="0"/>
              <a:t> </a:t>
            </a:r>
            <a:r>
              <a:rPr lang="en-US" spc="81" dirty="0" err="1"/>
              <a:t>une</a:t>
            </a:r>
            <a:r>
              <a:rPr lang="en-US" spc="81" dirty="0"/>
              <a:t> situation </a:t>
            </a:r>
            <a:r>
              <a:rPr lang="en-US" spc="81" dirty="0" err="1"/>
              <a:t>dangereuse</a:t>
            </a:r>
            <a:r>
              <a:rPr lang="en-US" spc="81" dirty="0"/>
              <a:t> à </a:t>
            </a:r>
            <a:r>
              <a:rPr lang="en-US" spc="81" dirty="0" err="1"/>
              <a:t>notre</a:t>
            </a:r>
            <a:r>
              <a:rPr lang="en-US" spc="81" dirty="0"/>
              <a:t> </a:t>
            </a:r>
            <a:r>
              <a:rPr lang="en-US" spc="81" dirty="0" err="1"/>
              <a:t>survie</a:t>
            </a:r>
            <a:r>
              <a:rPr lang="en-US" spc="81" dirty="0"/>
              <a:t>, </a:t>
            </a:r>
            <a:r>
              <a:rPr lang="en-US" spc="81" dirty="0" err="1"/>
              <a:t>celle</a:t>
            </a:r>
            <a:r>
              <a:rPr lang="en-US" spc="81" dirty="0"/>
              <a:t>-ci </a:t>
            </a:r>
            <a:r>
              <a:rPr lang="en-US" spc="81" dirty="0" err="1"/>
              <a:t>entraine</a:t>
            </a:r>
            <a:r>
              <a:rPr lang="en-US" spc="81" dirty="0"/>
              <a:t> </a:t>
            </a:r>
            <a:r>
              <a:rPr lang="en-US" spc="81" dirty="0" err="1"/>
              <a:t>donc</a:t>
            </a:r>
            <a:r>
              <a:rPr lang="en-US" spc="81" dirty="0"/>
              <a:t> </a:t>
            </a:r>
            <a:r>
              <a:rPr lang="en-US" spc="81" dirty="0" err="1"/>
              <a:t>une</a:t>
            </a:r>
            <a:r>
              <a:rPr lang="en-US" spc="81" dirty="0"/>
              <a:t> </a:t>
            </a:r>
            <a:r>
              <a:rPr lang="en-US" spc="81" dirty="0" err="1"/>
              <a:t>réaction</a:t>
            </a:r>
            <a:r>
              <a:rPr lang="en-US" spc="81" dirty="0"/>
              <a:t> sur </a:t>
            </a:r>
            <a:r>
              <a:rPr lang="en-US" spc="81" dirty="0" err="1"/>
              <a:t>notre</a:t>
            </a:r>
            <a:r>
              <a:rPr lang="en-US" spc="81" dirty="0"/>
              <a:t> </a:t>
            </a:r>
            <a:r>
              <a:rPr lang="en-US" spc="81" dirty="0" err="1"/>
              <a:t>cerveau</a:t>
            </a:r>
            <a:r>
              <a:rPr lang="en-US" spc="81" dirty="0"/>
              <a:t> que </a:t>
            </a:r>
            <a:r>
              <a:rPr lang="en-US" spc="81" dirty="0" err="1"/>
              <a:t>l’on</a:t>
            </a:r>
            <a:r>
              <a:rPr lang="en-US" spc="81" dirty="0"/>
              <a:t> </a:t>
            </a:r>
            <a:r>
              <a:rPr lang="en-US" spc="81" dirty="0" err="1"/>
              <a:t>nomme</a:t>
            </a:r>
            <a:r>
              <a:rPr lang="en-US" spc="81" dirty="0"/>
              <a:t> « </a:t>
            </a:r>
            <a:r>
              <a:rPr lang="en-US" i="1" spc="81" dirty="0"/>
              <a:t> fight or flight </a:t>
            </a:r>
            <a:r>
              <a:rPr lang="en-US" spc="81" dirty="0"/>
              <a:t> » qui </a:t>
            </a:r>
            <a:r>
              <a:rPr lang="en-US" spc="81" dirty="0" err="1"/>
              <a:t>pourrait</a:t>
            </a:r>
            <a:r>
              <a:rPr lang="en-US" spc="81" dirty="0"/>
              <a:t> </a:t>
            </a:r>
            <a:r>
              <a:rPr lang="en-US" spc="81" dirty="0" err="1"/>
              <a:t>être</a:t>
            </a:r>
            <a:r>
              <a:rPr lang="en-US" spc="81" dirty="0"/>
              <a:t> </a:t>
            </a:r>
            <a:r>
              <a:rPr lang="en-US" spc="81" dirty="0" err="1"/>
              <a:t>traduit</a:t>
            </a:r>
            <a:r>
              <a:rPr lang="en-US" spc="81" dirty="0"/>
              <a:t> </a:t>
            </a:r>
            <a:r>
              <a:rPr lang="en-US" spc="81" dirty="0" err="1"/>
              <a:t>en</a:t>
            </a:r>
            <a:r>
              <a:rPr lang="en-US" spc="81" dirty="0"/>
              <a:t> </a:t>
            </a:r>
            <a:r>
              <a:rPr lang="en-US" spc="81" dirty="0" err="1"/>
              <a:t>français</a:t>
            </a:r>
            <a:r>
              <a:rPr lang="en-US" spc="81" dirty="0"/>
              <a:t> par </a:t>
            </a:r>
            <a:r>
              <a:rPr lang="en-US" spc="81" dirty="0" err="1"/>
              <a:t>combattre</a:t>
            </a:r>
            <a:r>
              <a:rPr lang="en-US" spc="81" dirty="0"/>
              <a:t> </a:t>
            </a:r>
            <a:r>
              <a:rPr lang="en-US" spc="81" dirty="0" err="1"/>
              <a:t>ou</a:t>
            </a:r>
            <a:r>
              <a:rPr lang="en-US" spc="81" dirty="0"/>
              <a:t> </a:t>
            </a:r>
            <a:r>
              <a:rPr lang="en-US" spc="81" dirty="0" err="1"/>
              <a:t>s’enfuir</a:t>
            </a:r>
            <a:r>
              <a:rPr lang="en-US" spc="81" dirty="0"/>
              <a:t>. </a:t>
            </a:r>
          </a:p>
          <a:p>
            <a:pPr>
              <a:defRPr/>
            </a:pPr>
            <a:endParaRPr lang="en-CA" spc="81" dirty="0"/>
          </a:p>
          <a:p>
            <a:pPr marL="0" marR="0" lvl="0" indent="0" algn="l" defTabSz="914400">
              <a:lnSpc>
                <a:spcPct val="100000"/>
              </a:lnSpc>
              <a:spcBef>
                <a:spcPts val="0"/>
              </a:spcBef>
              <a:spcAft>
                <a:spcPts val="0"/>
              </a:spcAft>
              <a:buClrTx/>
              <a:buSzTx/>
              <a:buFontTx/>
              <a:buNone/>
              <a:tabLst/>
              <a:defRPr/>
            </a:pPr>
            <a:endParaRPr lang="en-US" spc="81" dirty="0">
              <a:solidFill>
                <a:srgbClr val="FFFFFF"/>
              </a:solidFill>
              <a:latin typeface="Kollektif" panose="020B0604020202020204" charset="0"/>
            </a:endParaRPr>
          </a:p>
        </p:txBody>
      </p:sp>
      <p:sp>
        <p:nvSpPr>
          <p:cNvPr id="4" name="Slide Number Placeholder 3"/>
          <p:cNvSpPr>
            <a:spLocks noGrp="1"/>
          </p:cNvSpPr>
          <p:nvPr>
            <p:ph type="sldNum" sz="quarter" idx="5"/>
          </p:nvPr>
        </p:nvSpPr>
        <p:spPr/>
        <p:txBody>
          <a:bodyPr/>
          <a:lstStyle/>
          <a:p>
            <a:fld id="{99BE7CF4-1B1C-4013-8658-FFABC5402921}" type="slidenum">
              <a:rPr lang="fr-CA" smtClean="0"/>
              <a:t>12</a:t>
            </a:fld>
            <a:endParaRPr lang="fr-CA"/>
          </a:p>
        </p:txBody>
      </p:sp>
    </p:spTree>
    <p:extLst>
      <p:ext uri="{BB962C8B-B14F-4D97-AF65-F5344CB8AC3E}">
        <p14:creationId xmlns:p14="http://schemas.microsoft.com/office/powerpoint/2010/main" val="1966929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pc="81" dirty="0"/>
              <a:t>Cette </a:t>
            </a:r>
            <a:r>
              <a:rPr lang="en-US" spc="81" dirty="0" err="1"/>
              <a:t>réponse</a:t>
            </a:r>
            <a:r>
              <a:rPr lang="en-US" spc="81" dirty="0"/>
              <a:t> au stress </a:t>
            </a:r>
            <a:r>
              <a:rPr lang="en-US" spc="81" dirty="0" err="1"/>
              <a:t>déclenche</a:t>
            </a:r>
            <a:r>
              <a:rPr lang="en-US" spc="81" dirty="0"/>
              <a:t> la </a:t>
            </a:r>
            <a:r>
              <a:rPr lang="en-US" spc="81" dirty="0" err="1"/>
              <a:t>libération</a:t>
            </a:r>
            <a:r>
              <a:rPr lang="en-US" spc="81" dirty="0"/>
              <a:t> de </a:t>
            </a:r>
            <a:r>
              <a:rPr lang="en-US" spc="81" dirty="0" err="1"/>
              <a:t>certaines</a:t>
            </a:r>
            <a:r>
              <a:rPr lang="en-US" spc="81" dirty="0"/>
              <a:t> hormones </a:t>
            </a:r>
            <a:r>
              <a:rPr lang="en-US" spc="81" dirty="0" err="1"/>
              <a:t>dont</a:t>
            </a:r>
            <a:r>
              <a:rPr lang="en-US" spc="81" dirty="0"/>
              <a:t> le but </a:t>
            </a:r>
            <a:r>
              <a:rPr lang="en-US" spc="81" dirty="0" err="1"/>
              <a:t>est</a:t>
            </a:r>
            <a:r>
              <a:rPr lang="en-US" spc="81" dirty="0"/>
              <a:t> de </a:t>
            </a:r>
            <a:r>
              <a:rPr lang="en-US" spc="81" dirty="0" err="1"/>
              <a:t>déplacer</a:t>
            </a:r>
            <a:r>
              <a:rPr lang="en-US" spc="81" dirty="0"/>
              <a:t> des </a:t>
            </a:r>
            <a:r>
              <a:rPr lang="en-US" spc="81" dirty="0" err="1"/>
              <a:t>ressources</a:t>
            </a:r>
            <a:r>
              <a:rPr lang="en-US" spc="81" dirty="0"/>
              <a:t> des </a:t>
            </a:r>
            <a:r>
              <a:rPr lang="en-US" spc="81" dirty="0" err="1"/>
              <a:t>systèmes</a:t>
            </a:r>
            <a:r>
              <a:rPr lang="en-US" spc="81" dirty="0"/>
              <a:t> non </a:t>
            </a:r>
            <a:r>
              <a:rPr lang="en-US" spc="81" dirty="0" err="1"/>
              <a:t>essentiels</a:t>
            </a:r>
            <a:r>
              <a:rPr lang="en-US" spc="81" dirty="0"/>
              <a:t> à </a:t>
            </a:r>
            <a:r>
              <a:rPr lang="en-US" spc="81" dirty="0" err="1"/>
              <a:t>ceux</a:t>
            </a:r>
            <a:r>
              <a:rPr lang="en-US" spc="81" dirty="0"/>
              <a:t> qui </a:t>
            </a:r>
            <a:r>
              <a:rPr lang="en-US" spc="81" dirty="0" err="1"/>
              <a:t>sont</a:t>
            </a:r>
            <a:r>
              <a:rPr lang="en-US" spc="81" dirty="0"/>
              <a:t> </a:t>
            </a:r>
            <a:r>
              <a:rPr lang="en-US" spc="81" dirty="0" err="1"/>
              <a:t>essentiels</a:t>
            </a:r>
            <a:r>
              <a:rPr lang="en-US" spc="81" dirty="0"/>
              <a:t> </a:t>
            </a:r>
            <a:r>
              <a:rPr lang="en-US" spc="81" dirty="0" err="1"/>
              <a:t>afin</a:t>
            </a:r>
            <a:r>
              <a:rPr lang="en-US" spc="81" dirty="0"/>
              <a:t> de </a:t>
            </a:r>
            <a:r>
              <a:rPr lang="en-US" spc="81" dirty="0" err="1"/>
              <a:t>surmonter</a:t>
            </a:r>
            <a:r>
              <a:rPr lang="en-US" spc="81" dirty="0"/>
              <a:t> la situation </a:t>
            </a:r>
            <a:r>
              <a:rPr lang="en-US" spc="81" dirty="0" err="1"/>
              <a:t>stressante</a:t>
            </a:r>
            <a:r>
              <a:rPr lang="en-US" spc="81" dirty="0"/>
              <a:t> (et de </a:t>
            </a:r>
            <a:r>
              <a:rPr lang="en-US" spc="81" dirty="0" err="1"/>
              <a:t>survivre</a:t>
            </a:r>
            <a:r>
              <a:rPr lang="en-US" spc="81" dirty="0"/>
              <a:t>). </a:t>
            </a:r>
            <a:r>
              <a:rPr lang="en-US" spc="81" dirty="0" err="1"/>
              <a:t>Prenons</a:t>
            </a:r>
            <a:r>
              <a:rPr lang="en-US" spc="81" dirty="0"/>
              <a:t> un </a:t>
            </a:r>
            <a:r>
              <a:rPr lang="en-US" spc="81" dirty="0" err="1"/>
              <a:t>exemple</a:t>
            </a:r>
            <a:r>
              <a:rPr lang="en-US" spc="81" dirty="0"/>
              <a:t> </a:t>
            </a:r>
            <a:r>
              <a:rPr lang="en-US" spc="81" dirty="0" err="1"/>
              <a:t>afin</a:t>
            </a:r>
            <a:r>
              <a:rPr lang="en-US" spc="81" dirty="0"/>
              <a:t> de </a:t>
            </a:r>
            <a:r>
              <a:rPr lang="en-US" spc="81" dirty="0" err="1"/>
              <a:t>mieux</a:t>
            </a:r>
            <a:r>
              <a:rPr lang="en-US" spc="81" dirty="0"/>
              <a:t> </a:t>
            </a:r>
            <a:r>
              <a:rPr lang="en-US" spc="81" dirty="0" err="1"/>
              <a:t>comprendre</a:t>
            </a:r>
            <a:r>
              <a:rPr lang="en-US" spc="81" dirty="0"/>
              <a:t> </a:t>
            </a:r>
            <a:r>
              <a:rPr lang="en-US" spc="81" dirty="0" err="1"/>
              <a:t>ce</a:t>
            </a:r>
            <a:r>
              <a:rPr lang="en-US" spc="81" dirty="0"/>
              <a:t> </a:t>
            </a:r>
            <a:r>
              <a:rPr lang="en-US" spc="81" dirty="0" err="1"/>
              <a:t>qu’est</a:t>
            </a:r>
            <a:r>
              <a:rPr lang="en-US" spc="81" dirty="0"/>
              <a:t> le « fight or flight  » (combat </a:t>
            </a:r>
            <a:r>
              <a:rPr lang="en-US" spc="81" dirty="0" err="1"/>
              <a:t>ou</a:t>
            </a:r>
            <a:r>
              <a:rPr lang="en-US" spc="81" dirty="0"/>
              <a:t> </a:t>
            </a:r>
            <a:r>
              <a:rPr lang="en-US" spc="81" dirty="0" err="1"/>
              <a:t>fuite</a:t>
            </a:r>
            <a:r>
              <a:rPr lang="en-US" spc="81" dirty="0"/>
              <a:t>). </a:t>
            </a:r>
          </a:p>
          <a:p>
            <a:pPr>
              <a:defRPr/>
            </a:pPr>
            <a:endParaRPr lang="en-CA" spc="81" dirty="0"/>
          </a:p>
          <a:p>
            <a:pPr marL="0" marR="0" lvl="0" indent="0" algn="l" defTabSz="914400">
              <a:lnSpc>
                <a:spcPct val="100000"/>
              </a:lnSpc>
              <a:spcBef>
                <a:spcPts val="0"/>
              </a:spcBef>
              <a:spcAft>
                <a:spcPts val="0"/>
              </a:spcAft>
              <a:buClrTx/>
              <a:buSzTx/>
              <a:buFontTx/>
              <a:buNone/>
              <a:tabLst/>
              <a:defRPr/>
            </a:pPr>
            <a:endParaRPr lang="en-US" spc="81" dirty="0">
              <a:solidFill>
                <a:srgbClr val="FFFFFF"/>
              </a:solidFill>
              <a:latin typeface="Kollektif"/>
            </a:endParaRPr>
          </a:p>
        </p:txBody>
      </p:sp>
      <p:sp>
        <p:nvSpPr>
          <p:cNvPr id="4" name="Slide Number Placeholder 3"/>
          <p:cNvSpPr>
            <a:spLocks noGrp="1"/>
          </p:cNvSpPr>
          <p:nvPr>
            <p:ph type="sldNum" sz="quarter" idx="5"/>
          </p:nvPr>
        </p:nvSpPr>
        <p:spPr/>
        <p:txBody>
          <a:bodyPr/>
          <a:lstStyle/>
          <a:p>
            <a:fld id="{99BE7CF4-1B1C-4013-8658-FFABC5402921}" type="slidenum">
              <a:rPr lang="fr-CA" smtClean="0"/>
              <a:t>13</a:t>
            </a:fld>
            <a:endParaRPr lang="fr-CA"/>
          </a:p>
        </p:txBody>
      </p:sp>
    </p:spTree>
    <p:extLst>
      <p:ext uri="{BB962C8B-B14F-4D97-AF65-F5344CB8AC3E}">
        <p14:creationId xmlns:p14="http://schemas.microsoft.com/office/powerpoint/2010/main" val="1165651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14</a:t>
            </a:fld>
            <a:endParaRPr lang="fr-CA"/>
          </a:p>
        </p:txBody>
      </p:sp>
    </p:spTree>
    <p:extLst>
      <p:ext uri="{BB962C8B-B14F-4D97-AF65-F5344CB8AC3E}">
        <p14:creationId xmlns:p14="http://schemas.microsoft.com/office/powerpoint/2010/main" val="2432802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CA" dirty="0" err="1"/>
              <a:t>Lorsque</a:t>
            </a:r>
            <a:r>
              <a:rPr lang="en-CA" dirty="0"/>
              <a:t> </a:t>
            </a:r>
            <a:r>
              <a:rPr lang="en-CA" dirty="0" err="1"/>
              <a:t>l’on</a:t>
            </a:r>
            <a:r>
              <a:rPr lang="en-CA" dirty="0"/>
              <a:t> </a:t>
            </a:r>
            <a:r>
              <a:rPr lang="en-CA" dirty="0" err="1"/>
              <a:t>dit</a:t>
            </a:r>
            <a:r>
              <a:rPr lang="en-CA" dirty="0"/>
              <a:t> que le corps </a:t>
            </a:r>
            <a:r>
              <a:rPr lang="en-CA" dirty="0" err="1"/>
              <a:t>redirige</a:t>
            </a:r>
            <a:r>
              <a:rPr lang="en-CA" dirty="0"/>
              <a:t> </a:t>
            </a:r>
            <a:r>
              <a:rPr lang="en-CA" dirty="0" err="1"/>
              <a:t>l’énergie</a:t>
            </a:r>
            <a:r>
              <a:rPr lang="en-CA" dirty="0"/>
              <a:t> </a:t>
            </a:r>
            <a:r>
              <a:rPr lang="en-CA" dirty="0" err="1"/>
              <a:t>vers</a:t>
            </a:r>
            <a:r>
              <a:rPr lang="en-CA" dirty="0"/>
              <a:t> </a:t>
            </a:r>
            <a:r>
              <a:rPr lang="en-CA" dirty="0" err="1"/>
              <a:t>certains</a:t>
            </a:r>
            <a:r>
              <a:rPr lang="en-CA" dirty="0"/>
              <a:t> </a:t>
            </a:r>
            <a:r>
              <a:rPr lang="en-CA" dirty="0" err="1"/>
              <a:t>systèmes</a:t>
            </a:r>
            <a:r>
              <a:rPr lang="en-CA" dirty="0"/>
              <a:t>, </a:t>
            </a:r>
            <a:r>
              <a:rPr lang="en-CA" dirty="0" err="1"/>
              <a:t>est-ce</a:t>
            </a:r>
            <a:r>
              <a:rPr lang="en-CA" dirty="0"/>
              <a:t> que </a:t>
            </a:r>
            <a:r>
              <a:rPr lang="en-CA" dirty="0" err="1"/>
              <a:t>c’est</a:t>
            </a:r>
            <a:r>
              <a:rPr lang="en-CA" dirty="0"/>
              <a:t> pour </a:t>
            </a:r>
            <a:r>
              <a:rPr lang="en-CA" dirty="0" err="1"/>
              <a:t>ça</a:t>
            </a:r>
            <a:r>
              <a:rPr lang="en-CA" dirty="0"/>
              <a:t> </a:t>
            </a:r>
            <a:r>
              <a:rPr lang="en-CA" dirty="0" err="1"/>
              <a:t>qu’on</a:t>
            </a:r>
            <a:r>
              <a:rPr lang="en-CA" dirty="0"/>
              <a:t> a mal au </a:t>
            </a:r>
            <a:r>
              <a:rPr lang="en-CA" dirty="0" err="1"/>
              <a:t>cœur</a:t>
            </a:r>
            <a:r>
              <a:rPr lang="en-CA" dirty="0"/>
              <a:t> </a:t>
            </a:r>
            <a:r>
              <a:rPr lang="en-CA" dirty="0" err="1"/>
              <a:t>quand</a:t>
            </a:r>
            <a:r>
              <a:rPr lang="en-CA" dirty="0"/>
              <a:t> on </a:t>
            </a:r>
            <a:r>
              <a:rPr lang="en-CA" dirty="0" err="1"/>
              <a:t>est</a:t>
            </a:r>
            <a:r>
              <a:rPr lang="en-CA" dirty="0"/>
              <a:t> </a:t>
            </a:r>
            <a:r>
              <a:rPr lang="en-CA" dirty="0" err="1"/>
              <a:t>stressé</a:t>
            </a:r>
            <a:r>
              <a:rPr lang="en-CA" dirty="0"/>
              <a:t> ? </a:t>
            </a:r>
            <a:r>
              <a:rPr lang="en-CA" dirty="0" err="1"/>
              <a:t>Puisque</a:t>
            </a:r>
            <a:r>
              <a:rPr lang="en-CA" dirty="0"/>
              <a:t> le </a:t>
            </a:r>
            <a:r>
              <a:rPr lang="en-CA" dirty="0" err="1"/>
              <a:t>système</a:t>
            </a:r>
            <a:r>
              <a:rPr lang="en-CA" dirty="0"/>
              <a:t> digestif (</a:t>
            </a:r>
            <a:r>
              <a:rPr lang="en-CA" dirty="0" err="1"/>
              <a:t>comme</a:t>
            </a:r>
            <a:r>
              <a:rPr lang="en-CA" dirty="0"/>
              <a:t> </a:t>
            </a:r>
            <a:r>
              <a:rPr lang="en-CA" dirty="0" err="1"/>
              <a:t>celui</a:t>
            </a:r>
            <a:r>
              <a:rPr lang="en-CA" dirty="0"/>
              <a:t> de reproduction) </a:t>
            </a:r>
            <a:r>
              <a:rPr lang="en-CA" dirty="0" err="1"/>
              <a:t>est</a:t>
            </a:r>
            <a:r>
              <a:rPr lang="en-CA" dirty="0"/>
              <a:t> « mis </a:t>
            </a:r>
            <a:r>
              <a:rPr lang="en-CA" dirty="0" err="1"/>
              <a:t>en</a:t>
            </a:r>
            <a:r>
              <a:rPr lang="en-CA" dirty="0"/>
              <a:t> </a:t>
            </a:r>
            <a:r>
              <a:rPr lang="en-CA" dirty="0" err="1"/>
              <a:t>veille</a:t>
            </a:r>
            <a:r>
              <a:rPr lang="en-CA" dirty="0"/>
              <a:t> » ? </a:t>
            </a:r>
            <a:r>
              <a:rPr lang="en-CA" dirty="0" err="1"/>
              <a:t>Oui</a:t>
            </a:r>
            <a:r>
              <a:rPr lang="en-CA" dirty="0"/>
              <a:t>, </a:t>
            </a:r>
            <a:r>
              <a:rPr lang="en-CA" dirty="0" err="1"/>
              <a:t>c’est</a:t>
            </a:r>
            <a:r>
              <a:rPr lang="en-CA" dirty="0"/>
              <a:t> un super bon </a:t>
            </a:r>
            <a:r>
              <a:rPr lang="en-CA" dirty="0" err="1"/>
              <a:t>exemple</a:t>
            </a:r>
            <a:r>
              <a:rPr lang="en-CA" dirty="0"/>
              <a:t>. </a:t>
            </a:r>
            <a:endParaRPr lang="en-CA" dirty="0">
              <a:cs typeface="Calibri"/>
            </a:endParaRPr>
          </a:p>
          <a:p>
            <a:endParaRPr lang="en-CA" dirty="0">
              <a:cs typeface="Calibri"/>
            </a:endParaRPr>
          </a:p>
        </p:txBody>
      </p:sp>
      <p:sp>
        <p:nvSpPr>
          <p:cNvPr id="4" name="Slide Number Placeholder 3"/>
          <p:cNvSpPr>
            <a:spLocks noGrp="1"/>
          </p:cNvSpPr>
          <p:nvPr>
            <p:ph type="sldNum" sz="quarter" idx="5"/>
          </p:nvPr>
        </p:nvSpPr>
        <p:spPr/>
        <p:txBody>
          <a:bodyPr/>
          <a:lstStyle/>
          <a:p>
            <a:fld id="{99BE7CF4-1B1C-4013-8658-FFABC5402921}" type="slidenum">
              <a:rPr lang="fr-CA" smtClean="0"/>
              <a:t>15</a:t>
            </a:fld>
            <a:endParaRPr lang="fr-CA"/>
          </a:p>
        </p:txBody>
      </p:sp>
    </p:spTree>
    <p:extLst>
      <p:ext uri="{BB962C8B-B14F-4D97-AF65-F5344CB8AC3E}">
        <p14:creationId xmlns:p14="http://schemas.microsoft.com/office/powerpoint/2010/main" val="100675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Par </a:t>
            </a:r>
            <a:r>
              <a:rPr lang="en-CA" dirty="0" err="1"/>
              <a:t>contre</a:t>
            </a:r>
            <a:r>
              <a:rPr lang="en-CA" dirty="0"/>
              <a:t> : </a:t>
            </a:r>
            <a:r>
              <a:rPr lang="en-US" sz="1200" spc="68" dirty="0">
                <a:solidFill>
                  <a:srgbClr val="0B5A98"/>
                </a:solidFill>
                <a:latin typeface="Kollektif"/>
              </a:rPr>
              <a:t>De </a:t>
            </a:r>
            <a:r>
              <a:rPr lang="en-US" sz="1200" spc="68" dirty="0" err="1">
                <a:solidFill>
                  <a:srgbClr val="0B5A98"/>
                </a:solidFill>
                <a:latin typeface="Kollektif"/>
              </a:rPr>
              <a:t>nos</a:t>
            </a:r>
            <a:r>
              <a:rPr lang="en-US" sz="1200" spc="68" dirty="0">
                <a:solidFill>
                  <a:srgbClr val="0B5A98"/>
                </a:solidFill>
                <a:latin typeface="Kollektif"/>
              </a:rPr>
              <a:t> </a:t>
            </a:r>
            <a:r>
              <a:rPr lang="en-US" sz="1200" spc="68" dirty="0" err="1">
                <a:solidFill>
                  <a:srgbClr val="0B5A98"/>
                </a:solidFill>
                <a:latin typeface="Kollektif"/>
              </a:rPr>
              <a:t>jours</a:t>
            </a:r>
            <a:r>
              <a:rPr lang="en-US" sz="1200" spc="68" dirty="0">
                <a:solidFill>
                  <a:srgbClr val="0B5A98"/>
                </a:solidFill>
                <a:latin typeface="Kollektif"/>
              </a:rPr>
              <a:t>, il </a:t>
            </a:r>
            <a:r>
              <a:rPr lang="en-US" sz="1200" spc="68" dirty="0" err="1">
                <a:solidFill>
                  <a:srgbClr val="0B5A98"/>
                </a:solidFill>
                <a:latin typeface="Kollektif"/>
              </a:rPr>
              <a:t>est</a:t>
            </a:r>
            <a:r>
              <a:rPr lang="en-US" sz="1200" spc="68" dirty="0">
                <a:solidFill>
                  <a:srgbClr val="0B5A98"/>
                </a:solidFill>
                <a:latin typeface="Kollektif"/>
              </a:rPr>
              <a:t> </a:t>
            </a:r>
            <a:r>
              <a:rPr lang="en-US" sz="1200" spc="68" dirty="0" err="1">
                <a:solidFill>
                  <a:srgbClr val="0B5A98"/>
                </a:solidFill>
                <a:latin typeface="Kollektif"/>
              </a:rPr>
              <a:t>plutôt</a:t>
            </a:r>
            <a:r>
              <a:rPr lang="en-US" sz="1200" spc="68" dirty="0">
                <a:solidFill>
                  <a:srgbClr val="0B5A98"/>
                </a:solidFill>
                <a:latin typeface="Kollektif"/>
              </a:rPr>
              <a:t> rare que </a:t>
            </a:r>
            <a:r>
              <a:rPr lang="en-US" sz="1200" spc="68" dirty="0" err="1">
                <a:solidFill>
                  <a:srgbClr val="0B5A98"/>
                </a:solidFill>
                <a:latin typeface="Kollektif"/>
              </a:rPr>
              <a:t>votre</a:t>
            </a:r>
            <a:r>
              <a:rPr lang="en-US" sz="1200" spc="68" dirty="0">
                <a:solidFill>
                  <a:srgbClr val="0B5A98"/>
                </a:solidFill>
                <a:latin typeface="Kollektif"/>
              </a:rPr>
              <a:t> stress </a:t>
            </a:r>
            <a:r>
              <a:rPr lang="en-US" sz="1200" spc="68" dirty="0" err="1">
                <a:solidFill>
                  <a:srgbClr val="0B5A98"/>
                </a:solidFill>
                <a:latin typeface="Kollektif"/>
              </a:rPr>
              <a:t>provienne</a:t>
            </a:r>
            <a:r>
              <a:rPr lang="en-US" sz="1200" spc="68" dirty="0">
                <a:solidFill>
                  <a:srgbClr val="0B5A98"/>
                </a:solidFill>
                <a:latin typeface="Kollektif"/>
              </a:rPr>
              <a:t> </a:t>
            </a:r>
            <a:r>
              <a:rPr lang="en-US" sz="1200" spc="68" dirty="0" err="1">
                <a:solidFill>
                  <a:srgbClr val="0B5A98"/>
                </a:solidFill>
                <a:latin typeface="Kollektif"/>
              </a:rPr>
              <a:t>d’une</a:t>
            </a:r>
            <a:r>
              <a:rPr lang="en-US" sz="1200" spc="68" dirty="0">
                <a:solidFill>
                  <a:srgbClr val="0B5A98"/>
                </a:solidFill>
                <a:latin typeface="Kollektif"/>
              </a:rPr>
              <a:t> rencontre </a:t>
            </a:r>
            <a:r>
              <a:rPr lang="en-US" sz="1200" spc="68" dirty="0" err="1">
                <a:solidFill>
                  <a:srgbClr val="0B5A98"/>
                </a:solidFill>
                <a:latin typeface="Kollektif"/>
              </a:rPr>
              <a:t>soudaine</a:t>
            </a:r>
            <a:r>
              <a:rPr lang="en-US" sz="1200" spc="68" dirty="0">
                <a:solidFill>
                  <a:srgbClr val="0B5A98"/>
                </a:solidFill>
                <a:latin typeface="Kollektif"/>
              </a:rPr>
              <a:t> avec un animal </a:t>
            </a:r>
            <a:r>
              <a:rPr lang="en-US" sz="1200" spc="68" dirty="0" err="1">
                <a:solidFill>
                  <a:srgbClr val="0B5A98"/>
                </a:solidFill>
                <a:latin typeface="Kollektif"/>
              </a:rPr>
              <a:t>sauvage</a:t>
            </a:r>
            <a:r>
              <a:rPr lang="en-US" sz="1200" spc="68" dirty="0">
                <a:solidFill>
                  <a:srgbClr val="0B5A98"/>
                </a:solidFill>
                <a:latin typeface="Kollektif"/>
              </a:rPr>
              <a:t> </a:t>
            </a:r>
            <a:r>
              <a:rPr lang="en-US" sz="1200" spc="68" dirty="0" err="1">
                <a:solidFill>
                  <a:srgbClr val="0B5A98"/>
                </a:solidFill>
                <a:latin typeface="Kollektif"/>
              </a:rPr>
              <a:t>en</a:t>
            </a:r>
            <a:r>
              <a:rPr lang="en-US" sz="1200" spc="68" dirty="0">
                <a:solidFill>
                  <a:srgbClr val="0B5A98"/>
                </a:solidFill>
                <a:latin typeface="Kollektif"/>
              </a:rPr>
              <a:t> plein milieu de la nature. Il </a:t>
            </a:r>
            <a:r>
              <a:rPr lang="en-US" sz="1200" spc="68" dirty="0" err="1">
                <a:solidFill>
                  <a:srgbClr val="0B5A98"/>
                </a:solidFill>
                <a:latin typeface="Kollektif"/>
              </a:rPr>
              <a:t>naitra</a:t>
            </a:r>
            <a:r>
              <a:rPr lang="en-US" sz="1200" spc="68" dirty="0">
                <a:solidFill>
                  <a:srgbClr val="0B5A98"/>
                </a:solidFill>
                <a:latin typeface="Kollektif"/>
              </a:rPr>
              <a:t> </a:t>
            </a:r>
            <a:r>
              <a:rPr lang="en-US" sz="1200" spc="68" dirty="0" err="1">
                <a:solidFill>
                  <a:srgbClr val="0B5A98"/>
                </a:solidFill>
                <a:latin typeface="Kollektif"/>
              </a:rPr>
              <a:t>davantage</a:t>
            </a:r>
            <a:r>
              <a:rPr lang="en-US" sz="1200" spc="68" dirty="0">
                <a:solidFill>
                  <a:srgbClr val="0B5A98"/>
                </a:solidFill>
                <a:latin typeface="Kollektif"/>
              </a:rPr>
              <a:t> de </a:t>
            </a:r>
            <a:r>
              <a:rPr lang="en-US" sz="1200" spc="68" dirty="0" err="1">
                <a:solidFill>
                  <a:srgbClr val="0B5A98"/>
                </a:solidFill>
                <a:latin typeface="Kollektif"/>
              </a:rPr>
              <a:t>vos</a:t>
            </a:r>
            <a:r>
              <a:rPr lang="en-US" sz="1200" spc="68" dirty="0">
                <a:solidFill>
                  <a:srgbClr val="0B5A98"/>
                </a:solidFill>
                <a:latin typeface="Kollektif"/>
              </a:rPr>
              <a:t> relations </a:t>
            </a:r>
            <a:r>
              <a:rPr lang="en-US" sz="1200" spc="68" dirty="0" err="1">
                <a:solidFill>
                  <a:srgbClr val="0B5A98"/>
                </a:solidFill>
                <a:latin typeface="Kollektif"/>
              </a:rPr>
              <a:t>interpersonnelles</a:t>
            </a:r>
            <a:r>
              <a:rPr lang="en-US" sz="1200" spc="68" dirty="0">
                <a:solidFill>
                  <a:srgbClr val="0B5A98"/>
                </a:solidFill>
                <a:latin typeface="Kollektif"/>
              </a:rPr>
              <a:t>, des exigences </a:t>
            </a:r>
            <a:r>
              <a:rPr lang="en-US" sz="1200" spc="68" dirty="0" err="1">
                <a:solidFill>
                  <a:srgbClr val="0B5A98"/>
                </a:solidFill>
                <a:latin typeface="Kollektif"/>
              </a:rPr>
              <a:t>scolaires</a:t>
            </a:r>
            <a:r>
              <a:rPr lang="en-US" sz="1200" spc="68" dirty="0">
                <a:solidFill>
                  <a:srgbClr val="0B5A98"/>
                </a:solidFill>
                <a:latin typeface="Kollektif"/>
              </a:rPr>
              <a:t> </a:t>
            </a:r>
            <a:r>
              <a:rPr lang="en-US" sz="1200" spc="68" dirty="0" err="1">
                <a:solidFill>
                  <a:srgbClr val="0B5A98"/>
                </a:solidFill>
                <a:latin typeface="Kollektif"/>
              </a:rPr>
              <a:t>ou</a:t>
            </a:r>
            <a:r>
              <a:rPr lang="en-US" sz="1200" spc="68" dirty="0">
                <a:solidFill>
                  <a:srgbClr val="0B5A98"/>
                </a:solidFill>
                <a:latin typeface="Kollektif"/>
              </a:rPr>
              <a:t> encore des </a:t>
            </a:r>
            <a:r>
              <a:rPr lang="en-US" sz="1200" spc="68" dirty="0" err="1">
                <a:solidFill>
                  <a:srgbClr val="0B5A98"/>
                </a:solidFill>
                <a:latin typeface="Kollektif"/>
              </a:rPr>
              <a:t>soucis</a:t>
            </a:r>
            <a:r>
              <a:rPr lang="en-US" sz="1200" spc="68" dirty="0">
                <a:solidFill>
                  <a:srgbClr val="0B5A98"/>
                </a:solidFill>
                <a:latin typeface="Kollektif"/>
              </a:rPr>
              <a:t> financiers.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68" dirty="0">
              <a:solidFill>
                <a:srgbClr val="0B5A98"/>
              </a:solidFill>
              <a:latin typeface="Kollekt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8" dirty="0">
                <a:solidFill>
                  <a:srgbClr val="0B5A98"/>
                </a:solidFill>
                <a:latin typeface="Kollektif"/>
              </a:rPr>
              <a:t>Le </a:t>
            </a:r>
            <a:r>
              <a:rPr lang="en-US" sz="1200" spc="68" dirty="0" err="1">
                <a:solidFill>
                  <a:srgbClr val="0B5A98"/>
                </a:solidFill>
                <a:latin typeface="Kollektif"/>
              </a:rPr>
              <a:t>problème</a:t>
            </a:r>
            <a:r>
              <a:rPr lang="en-US" sz="1200" spc="68" dirty="0">
                <a:solidFill>
                  <a:srgbClr val="0B5A98"/>
                </a:solidFill>
                <a:latin typeface="Kollektif"/>
              </a:rPr>
              <a:t> ? Notre </a:t>
            </a:r>
            <a:r>
              <a:rPr lang="en-US" sz="1200" spc="68" dirty="0" err="1">
                <a:solidFill>
                  <a:srgbClr val="0B5A98"/>
                </a:solidFill>
                <a:latin typeface="Kollektif"/>
              </a:rPr>
              <a:t>cerveau</a:t>
            </a:r>
            <a:r>
              <a:rPr lang="en-US" sz="1200" spc="68" dirty="0">
                <a:solidFill>
                  <a:srgbClr val="0B5A98"/>
                </a:solidFill>
                <a:latin typeface="Kollektif"/>
              </a:rPr>
              <a:t> </a:t>
            </a:r>
            <a:r>
              <a:rPr lang="en-US" sz="1200" spc="68" dirty="0" err="1">
                <a:solidFill>
                  <a:srgbClr val="0B5A98"/>
                </a:solidFill>
                <a:latin typeface="Kollektif"/>
              </a:rPr>
              <a:t>n’en</a:t>
            </a:r>
            <a:r>
              <a:rPr lang="en-US" sz="1200" spc="68" dirty="0">
                <a:solidFill>
                  <a:srgbClr val="0B5A98"/>
                </a:solidFill>
                <a:latin typeface="Kollektif"/>
              </a:rPr>
              <a:t> fait pas la </a:t>
            </a:r>
            <a:r>
              <a:rPr lang="en-US" sz="1200" spc="68" dirty="0" err="1">
                <a:solidFill>
                  <a:srgbClr val="0B5A98"/>
                </a:solidFill>
                <a:latin typeface="Kollektif"/>
              </a:rPr>
              <a:t>différence</a:t>
            </a:r>
            <a:r>
              <a:rPr lang="en-US" sz="1200" spc="68" dirty="0">
                <a:solidFill>
                  <a:srgbClr val="0B5A98"/>
                </a:solidFill>
                <a:latin typeface="Kollektif"/>
              </a:rPr>
              <a:t>. </a:t>
            </a:r>
            <a:r>
              <a:rPr lang="en-US" sz="1200" spc="68" dirty="0" err="1">
                <a:solidFill>
                  <a:srgbClr val="0B5A98"/>
                </a:solidFill>
                <a:latin typeface="Kollektif"/>
              </a:rPr>
              <a:t>Puisque</a:t>
            </a:r>
            <a:r>
              <a:rPr lang="en-US" sz="1200" spc="68" dirty="0">
                <a:solidFill>
                  <a:srgbClr val="0B5A98"/>
                </a:solidFill>
                <a:latin typeface="Kollektif"/>
              </a:rPr>
              <a:t> </a:t>
            </a:r>
            <a:r>
              <a:rPr lang="en-US" sz="1200" spc="68" dirty="0" err="1">
                <a:solidFill>
                  <a:srgbClr val="0B5A98"/>
                </a:solidFill>
                <a:latin typeface="Kollektif"/>
              </a:rPr>
              <a:t>votre</a:t>
            </a:r>
            <a:r>
              <a:rPr lang="en-US" sz="1200" spc="68" dirty="0">
                <a:solidFill>
                  <a:srgbClr val="0B5A98"/>
                </a:solidFill>
                <a:latin typeface="Kollektif"/>
              </a:rPr>
              <a:t> stress </a:t>
            </a:r>
            <a:r>
              <a:rPr lang="en-US" sz="1200" spc="68" dirty="0" err="1">
                <a:solidFill>
                  <a:srgbClr val="0B5A98"/>
                </a:solidFill>
                <a:latin typeface="Kollektif"/>
              </a:rPr>
              <a:t>provient</a:t>
            </a:r>
            <a:r>
              <a:rPr lang="en-US" sz="1200" spc="68" dirty="0">
                <a:solidFill>
                  <a:srgbClr val="0B5A98"/>
                </a:solidFill>
                <a:latin typeface="Kollektif"/>
              </a:rPr>
              <a:t> </a:t>
            </a:r>
            <a:r>
              <a:rPr lang="en-US" sz="1200" spc="68" dirty="0" err="1">
                <a:solidFill>
                  <a:srgbClr val="0B5A98"/>
                </a:solidFill>
                <a:latin typeface="Kollektif"/>
              </a:rPr>
              <a:t>en</a:t>
            </a:r>
            <a:r>
              <a:rPr lang="en-US" sz="1200" spc="68" dirty="0">
                <a:solidFill>
                  <a:srgbClr val="0B5A98"/>
                </a:solidFill>
                <a:latin typeface="Kollektif"/>
              </a:rPr>
              <a:t> </a:t>
            </a:r>
            <a:r>
              <a:rPr lang="en-US" sz="1200" spc="68" dirty="0" err="1">
                <a:solidFill>
                  <a:srgbClr val="0B5A98"/>
                </a:solidFill>
                <a:latin typeface="Kollektif"/>
              </a:rPr>
              <a:t>majorité</a:t>
            </a:r>
            <a:r>
              <a:rPr lang="en-US" sz="1200" spc="68" dirty="0">
                <a:solidFill>
                  <a:srgbClr val="0B5A98"/>
                </a:solidFill>
                <a:latin typeface="Kollektif"/>
              </a:rPr>
              <a:t> de situations qui </a:t>
            </a:r>
            <a:r>
              <a:rPr lang="en-US" sz="1200" spc="68" dirty="0" err="1">
                <a:solidFill>
                  <a:srgbClr val="0B5A98"/>
                </a:solidFill>
                <a:latin typeface="Kollektif"/>
              </a:rPr>
              <a:t>sont</a:t>
            </a:r>
            <a:r>
              <a:rPr lang="en-US" sz="1200" spc="68" dirty="0">
                <a:solidFill>
                  <a:srgbClr val="0B5A98"/>
                </a:solidFill>
                <a:latin typeface="Kollektif"/>
              </a:rPr>
              <a:t> </a:t>
            </a:r>
            <a:r>
              <a:rPr lang="en-US" sz="1200" spc="68" dirty="0" err="1">
                <a:solidFill>
                  <a:srgbClr val="0B5A98"/>
                </a:solidFill>
                <a:latin typeface="Kollektif"/>
              </a:rPr>
              <a:t>quotidiennes</a:t>
            </a:r>
            <a:r>
              <a:rPr lang="en-US" sz="1200" spc="68" dirty="0">
                <a:solidFill>
                  <a:srgbClr val="0B5A98"/>
                </a:solidFill>
                <a:latin typeface="Kollektif"/>
              </a:rPr>
              <a:t> et/</a:t>
            </a:r>
            <a:r>
              <a:rPr lang="en-US" sz="1200" spc="68" dirty="0" err="1">
                <a:solidFill>
                  <a:srgbClr val="0B5A98"/>
                </a:solidFill>
                <a:latin typeface="Kollektif"/>
              </a:rPr>
              <a:t>ou</a:t>
            </a:r>
            <a:r>
              <a:rPr lang="en-US" sz="1200" spc="68" dirty="0">
                <a:solidFill>
                  <a:srgbClr val="0B5A98"/>
                </a:solidFill>
                <a:latin typeface="Kollektif"/>
              </a:rPr>
              <a:t> qui </a:t>
            </a:r>
            <a:r>
              <a:rPr lang="en-US" sz="1200" spc="68" dirty="0" err="1">
                <a:solidFill>
                  <a:srgbClr val="0B5A98"/>
                </a:solidFill>
                <a:latin typeface="Kollektif"/>
              </a:rPr>
              <a:t>perdurent</a:t>
            </a:r>
            <a:r>
              <a:rPr lang="en-US" sz="1200" spc="68" dirty="0">
                <a:solidFill>
                  <a:srgbClr val="0B5A98"/>
                </a:solidFill>
                <a:latin typeface="Kollektif"/>
              </a:rPr>
              <a:t>, </a:t>
            </a:r>
            <a:r>
              <a:rPr lang="en-US" sz="1200" spc="68" dirty="0" err="1">
                <a:solidFill>
                  <a:srgbClr val="0B5A98"/>
                </a:solidFill>
                <a:latin typeface="Kollektif"/>
              </a:rPr>
              <a:t>votre</a:t>
            </a:r>
            <a:r>
              <a:rPr lang="en-US" sz="1200" spc="68" dirty="0">
                <a:solidFill>
                  <a:srgbClr val="0B5A98"/>
                </a:solidFill>
                <a:latin typeface="Kollektif"/>
              </a:rPr>
              <a:t> corps </a:t>
            </a:r>
            <a:r>
              <a:rPr lang="en-US" sz="1200" spc="68" dirty="0" err="1">
                <a:solidFill>
                  <a:srgbClr val="0B5A98"/>
                </a:solidFill>
                <a:latin typeface="Kollektif"/>
              </a:rPr>
              <a:t>peut</a:t>
            </a:r>
            <a:r>
              <a:rPr lang="en-US" sz="1200" spc="68" dirty="0">
                <a:solidFill>
                  <a:srgbClr val="0B5A98"/>
                </a:solidFill>
                <a:latin typeface="Kollektif"/>
              </a:rPr>
              <a:t> </a:t>
            </a:r>
            <a:r>
              <a:rPr lang="en-US" sz="1200" spc="68" dirty="0" err="1">
                <a:solidFill>
                  <a:srgbClr val="0B5A98"/>
                </a:solidFill>
                <a:latin typeface="Kollektif"/>
              </a:rPr>
              <a:t>donc</a:t>
            </a:r>
            <a:r>
              <a:rPr lang="en-US" sz="1200" spc="68" dirty="0">
                <a:solidFill>
                  <a:srgbClr val="0B5A98"/>
                </a:solidFill>
                <a:latin typeface="Kollektif"/>
              </a:rPr>
              <a:t> </a:t>
            </a:r>
            <a:r>
              <a:rPr lang="en-US" sz="1200" spc="68" dirty="0" err="1">
                <a:solidFill>
                  <a:srgbClr val="0B5A98"/>
                </a:solidFill>
                <a:latin typeface="Kollektif"/>
              </a:rPr>
              <a:t>rester</a:t>
            </a:r>
            <a:r>
              <a:rPr lang="en-US" sz="1200" spc="68" dirty="0">
                <a:solidFill>
                  <a:srgbClr val="0B5A98"/>
                </a:solidFill>
                <a:latin typeface="Kollektif"/>
              </a:rPr>
              <a:t> de </a:t>
            </a:r>
            <a:r>
              <a:rPr lang="en-US" sz="1200" spc="68" dirty="0" err="1">
                <a:solidFill>
                  <a:srgbClr val="0B5A98"/>
                </a:solidFill>
                <a:latin typeface="Kollektif"/>
              </a:rPr>
              <a:t>façon</a:t>
            </a:r>
            <a:r>
              <a:rPr lang="en-US" sz="1200" spc="68" dirty="0">
                <a:solidFill>
                  <a:srgbClr val="0B5A98"/>
                </a:solidFill>
                <a:latin typeface="Kollektif"/>
              </a:rPr>
              <a:t> </a:t>
            </a:r>
            <a:r>
              <a:rPr lang="en-US" sz="1200" spc="68" dirty="0" err="1">
                <a:solidFill>
                  <a:srgbClr val="0B5A98"/>
                </a:solidFill>
                <a:latin typeface="Kollektif"/>
              </a:rPr>
              <a:t>prolongée</a:t>
            </a:r>
            <a:r>
              <a:rPr lang="en-US" sz="1200" spc="68" dirty="0">
                <a:solidFill>
                  <a:srgbClr val="0B5A98"/>
                </a:solidFill>
                <a:latin typeface="Kollektif"/>
              </a:rPr>
              <a:t> </a:t>
            </a:r>
            <a:r>
              <a:rPr lang="en-US" sz="1200" spc="68" dirty="0" err="1">
                <a:solidFill>
                  <a:srgbClr val="0B5A98"/>
                </a:solidFill>
                <a:latin typeface="Kollektif"/>
              </a:rPr>
              <a:t>en</a:t>
            </a:r>
            <a:r>
              <a:rPr lang="en-US" sz="1200" spc="68" dirty="0">
                <a:solidFill>
                  <a:srgbClr val="0B5A98"/>
                </a:solidFill>
                <a:latin typeface="Kollektif"/>
              </a:rPr>
              <a:t> situation de </a:t>
            </a:r>
            <a:r>
              <a:rPr lang="en-US" sz="1200" spc="68" dirty="0" err="1">
                <a:solidFill>
                  <a:srgbClr val="0B5A98"/>
                </a:solidFill>
                <a:latin typeface="Kollektif"/>
              </a:rPr>
              <a:t>réaction</a:t>
            </a:r>
            <a:r>
              <a:rPr lang="en-US" sz="1200" spc="68" dirty="0">
                <a:solidFill>
                  <a:srgbClr val="0B5A98"/>
                </a:solidFill>
                <a:latin typeface="Kollektif"/>
              </a:rPr>
              <a:t> au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68" dirty="0">
              <a:solidFill>
                <a:srgbClr val="0B5A98"/>
              </a:solidFill>
              <a:latin typeface="Kollektif"/>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68" dirty="0">
              <a:solidFill>
                <a:srgbClr val="0B5A98"/>
              </a:solidFill>
              <a:latin typeface="Kollektif"/>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68" dirty="0">
              <a:solidFill>
                <a:srgbClr val="0B5A98"/>
              </a:solidFill>
              <a:latin typeface="Kollektif"/>
            </a:endParaRPr>
          </a:p>
          <a:p>
            <a:endParaRPr lang="en-CA" dirty="0"/>
          </a:p>
        </p:txBody>
      </p:sp>
      <p:sp>
        <p:nvSpPr>
          <p:cNvPr id="4" name="Slide Number Placeholder 3"/>
          <p:cNvSpPr>
            <a:spLocks noGrp="1"/>
          </p:cNvSpPr>
          <p:nvPr>
            <p:ph type="sldNum" sz="quarter" idx="5"/>
          </p:nvPr>
        </p:nvSpPr>
        <p:spPr/>
        <p:txBody>
          <a:bodyPr/>
          <a:lstStyle/>
          <a:p>
            <a:fld id="{99BE7CF4-1B1C-4013-8658-FFABC5402921}" type="slidenum">
              <a:rPr lang="fr-CA" smtClean="0"/>
              <a:t>16</a:t>
            </a:fld>
            <a:endParaRPr lang="fr-CA"/>
          </a:p>
        </p:txBody>
      </p:sp>
    </p:spTree>
    <p:extLst>
      <p:ext uri="{BB962C8B-B14F-4D97-AF65-F5344CB8AC3E}">
        <p14:creationId xmlns:p14="http://schemas.microsoft.com/office/powerpoint/2010/main" val="719083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spc="54" dirty="0">
                <a:solidFill>
                  <a:srgbClr val="0B5A98"/>
                </a:solidFill>
                <a:latin typeface="Kollektif Bold"/>
              </a:rPr>
              <a:t>Réaction d’alarme : </a:t>
            </a:r>
            <a:r>
              <a:rPr lang="fr-CA" sz="1200" spc="54" dirty="0">
                <a:solidFill>
                  <a:srgbClr val="0B5A98"/>
                </a:solidFill>
                <a:latin typeface="Kollektif"/>
              </a:rPr>
              <a:t>À ce stade, l</a:t>
            </a:r>
            <a:r>
              <a:rPr lang="fr-CA" sz="1200" spc="54" dirty="0">
                <a:solidFill>
                  <a:srgbClr val="0B5A98"/>
                </a:solidFill>
                <a:latin typeface="Kollektif Bold"/>
              </a:rPr>
              <a:t>e corps est entièrement mobilisé pour résister fortement au </a:t>
            </a:r>
            <a:r>
              <a:rPr lang="fr-CA" sz="1200" spc="54" dirty="0" err="1">
                <a:solidFill>
                  <a:srgbClr val="0B5A98"/>
                </a:solidFill>
                <a:latin typeface="Kollektif Bold"/>
              </a:rPr>
              <a:t>stresseur</a:t>
            </a:r>
            <a:r>
              <a:rPr lang="fr-CA" sz="1200" spc="54" dirty="0">
                <a:solidFill>
                  <a:srgbClr val="0B5A98"/>
                </a:solidFill>
                <a:latin typeface="Kollektif Bold"/>
              </a:rPr>
              <a:t>.</a:t>
            </a:r>
            <a:r>
              <a:rPr lang="fr-CA" sz="1200" spc="54" dirty="0">
                <a:solidFill>
                  <a:srgbClr val="0B5A98"/>
                </a:solidFill>
                <a:latin typeface="Kollektif"/>
              </a:rPr>
              <a:t> À noter que le corps ne peut maintenir cet état pendant très longtemps ; on peut mourir dans les heures ou jours suivant un tel stress. </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spc="54" dirty="0">
                <a:solidFill>
                  <a:srgbClr val="0B5A98"/>
                </a:solidFill>
                <a:latin typeface="Kollektif Bold"/>
              </a:rPr>
              <a:t>Résistance : </a:t>
            </a:r>
            <a:r>
              <a:rPr lang="fr-CA" sz="1200" spc="54" dirty="0">
                <a:solidFill>
                  <a:srgbClr val="0B5A98"/>
                </a:solidFill>
                <a:latin typeface="Kollektif"/>
              </a:rPr>
              <a:t>Si la réaction d’alarme continue, le corps s’adapte. Mais ceci est mauvais pour notre santé puisque toute l’énergie est concentrée sur la réaction au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spc="54" dirty="0">
              <a:solidFill>
                <a:srgbClr val="0B5A98"/>
              </a:solidFill>
              <a:latin typeface="Kollekt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spc="54" dirty="0">
                <a:solidFill>
                  <a:srgbClr val="0B5A98"/>
                </a:solidFill>
                <a:latin typeface="Kollektif Bold"/>
              </a:rPr>
              <a:t>Épuisement : </a:t>
            </a:r>
            <a:r>
              <a:rPr lang="fr-CA" sz="1200" spc="54" dirty="0">
                <a:solidFill>
                  <a:srgbClr val="0B5A98"/>
                </a:solidFill>
                <a:latin typeface="Kollektif"/>
              </a:rPr>
              <a:t>Ce dernier stade </a:t>
            </a:r>
            <a:r>
              <a:rPr lang="fr-CA" sz="1200" spc="54" dirty="0">
                <a:solidFill>
                  <a:srgbClr val="0B5A98"/>
                </a:solidFill>
                <a:latin typeface="Kollektif Bold"/>
              </a:rPr>
              <a:t>survient après une exposition prolongée au stress</a:t>
            </a:r>
            <a:r>
              <a:rPr lang="fr-CA" sz="1200" spc="54" dirty="0">
                <a:solidFill>
                  <a:srgbClr val="0B5A98"/>
                </a:solidFill>
                <a:latin typeface="Kollektif"/>
              </a:rPr>
              <a:t>. La résistance de notre corps face au stress diminue et finalement cède, car rester en alerte coûte cher à notre organisme. </a:t>
            </a:r>
            <a:r>
              <a:rPr lang="fr-CA" sz="1200" spc="54" dirty="0">
                <a:solidFill>
                  <a:srgbClr val="0B5A98"/>
                </a:solidFill>
                <a:latin typeface="Kollektif Bold"/>
              </a:rPr>
              <a:t>Le système immunitaire s’affaiblit</a:t>
            </a:r>
            <a:r>
              <a:rPr lang="fr-CA" sz="1200" spc="54" dirty="0">
                <a:solidFill>
                  <a:srgbClr val="0B5A98"/>
                </a:solidFill>
                <a:latin typeface="Kollektif"/>
              </a:rPr>
              <a:t> et diminue considérablement les réserves d’énergie de notre corps. </a:t>
            </a:r>
            <a:r>
              <a:rPr lang="fr-CA" sz="1200" spc="54" dirty="0">
                <a:solidFill>
                  <a:srgbClr val="0B5A98"/>
                </a:solidFill>
                <a:latin typeface="Kollektif Bold"/>
              </a:rPr>
              <a:t>Notre résistance est donc beaucoup diminuée</a:t>
            </a:r>
            <a:r>
              <a:rPr lang="fr-CA" sz="1200" b="1" spc="54" dirty="0">
                <a:solidFill>
                  <a:srgbClr val="0B5A98"/>
                </a:solidFill>
                <a:latin typeface="Kollektif Bold"/>
              </a:rPr>
              <a:t>,</a:t>
            </a:r>
            <a:r>
              <a:rPr lang="fr-CA" sz="1200" spc="54" dirty="0">
                <a:solidFill>
                  <a:srgbClr val="0B5A98"/>
                </a:solidFill>
                <a:latin typeface="Kollektif"/>
              </a:rPr>
              <a:t> tant aux autres </a:t>
            </a:r>
            <a:r>
              <a:rPr lang="fr-CA" sz="1200" spc="54" dirty="0" err="1">
                <a:solidFill>
                  <a:srgbClr val="0B5A98"/>
                </a:solidFill>
                <a:latin typeface="Kollektif"/>
              </a:rPr>
              <a:t>stresseurs</a:t>
            </a:r>
            <a:r>
              <a:rPr lang="fr-CA" sz="1200" spc="54" dirty="0">
                <a:solidFill>
                  <a:srgbClr val="0B5A98"/>
                </a:solidFill>
                <a:latin typeface="Kollektif"/>
              </a:rPr>
              <a:t> qu’aux maladies.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spc="54" dirty="0">
              <a:solidFill>
                <a:srgbClr val="0B5A98"/>
              </a:solidFill>
              <a:latin typeface="Kollektif"/>
            </a:endParaRP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17</a:t>
            </a:fld>
            <a:endParaRPr lang="fr-CA"/>
          </a:p>
        </p:txBody>
      </p:sp>
    </p:spTree>
    <p:extLst>
      <p:ext uri="{BB962C8B-B14F-4D97-AF65-F5344CB8AC3E}">
        <p14:creationId xmlns:p14="http://schemas.microsoft.com/office/powerpoint/2010/main" val="1509129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spc="50" dirty="0">
                <a:solidFill>
                  <a:srgbClr val="0B5A98"/>
                </a:solidFill>
                <a:latin typeface="Kollektif"/>
              </a:rPr>
              <a:t>La pandémie de la COVID-19 en est un excellent exemple. En effet, depuis bientôt 2 ans nous vivons de façon permanente dans l’inconnu et la nouveauté et n’avons aucun contrôle sur la situation. Sans conteste, la pandémie peut être une grande source de stress. La mise en état d’alerte prolongée du corps cause des dommages au système cardiovasculaire, au système digestif, aux défenses immunitaires et au système nerveux. C’est pourquoi il faut prendre soin de soi, c’est d’autant plus vrai durant cette période!</a:t>
            </a:r>
          </a:p>
          <a:p>
            <a:pPr marL="285750" indent="-285750">
              <a:buFont typeface="Arial" panose="020B0604020202020204" pitchFamily="34" charset="0"/>
              <a:buChar char="•"/>
            </a:pPr>
            <a:r>
              <a:rPr lang="fr-CA" spc="50" dirty="0"/>
              <a:t>Lorsque l’on parle de la pandémie et du syndrome général d’adaptation, est-ce qu’absolument tout le monde est dans le syndrome présentement, ou ceux qui n’ont pas été touchés/stressés par cette situation sont « épargnés » ? Ceux qui n’ont pas été vraiment touchés, n’ont donc pas été stressés et donc non ça ne s’applique pas. Ex. : j’ai un ami très introverti qui voulait travailler sur un projet de livre depuis longtemps, il s’est acheté un chalet et a pu se concentrer sur son livre sans être dérangé par les interactions sociales. Il a passé une super année et son niveau de stress était en fait plus bas que d’habitude puisque les interactions sociales le stressent beaucoup. </a:t>
            </a:r>
          </a:p>
          <a:p>
            <a:pPr marL="171450" indent="-171450">
              <a:buFont typeface="Arial" panose="020B0604020202020204" pitchFamily="34" charset="0"/>
              <a:buChar char="•"/>
            </a:pPr>
            <a:r>
              <a:rPr lang="fr-CA" dirty="0"/>
              <a:t>Faire un lien avec le C.I.N.É : contrôle, imprévisibilité, nouveauté = stress ++</a:t>
            </a:r>
          </a:p>
          <a:p>
            <a:pPr marL="171450" indent="-171450">
              <a:buFont typeface="Arial" panose="020B0604020202020204" pitchFamily="34" charset="0"/>
              <a:buChar char="•"/>
            </a:pPr>
            <a:r>
              <a:rPr lang="fr-CA" dirty="0"/>
              <a:t>Tout le monde est présentement en syndrome général d’adaptation avec la COVID, mais pas tout le monde ressentent les effets négatifs</a:t>
            </a:r>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18</a:t>
            </a:fld>
            <a:endParaRPr lang="fr-CA"/>
          </a:p>
        </p:txBody>
      </p:sp>
    </p:spTree>
    <p:extLst>
      <p:ext uri="{BB962C8B-B14F-4D97-AF65-F5344CB8AC3E}">
        <p14:creationId xmlns:p14="http://schemas.microsoft.com/office/powerpoint/2010/main" val="1382245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19</a:t>
            </a:fld>
            <a:endParaRPr lang="fr-CA"/>
          </a:p>
        </p:txBody>
      </p:sp>
    </p:spTree>
    <p:extLst>
      <p:ext uri="{BB962C8B-B14F-4D97-AF65-F5344CB8AC3E}">
        <p14:creationId xmlns:p14="http://schemas.microsoft.com/office/powerpoint/2010/main" val="63516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2</a:t>
            </a:fld>
            <a:endParaRPr lang="fr-CA" dirty="0"/>
          </a:p>
        </p:txBody>
      </p:sp>
    </p:spTree>
    <p:extLst>
      <p:ext uri="{BB962C8B-B14F-4D97-AF65-F5344CB8AC3E}">
        <p14:creationId xmlns:p14="http://schemas.microsoft.com/office/powerpoint/2010/main" val="541173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spc="62" dirty="0"/>
              <a:t>Si par exemple vous ruminez face à une situation qui s’est produite dans votre établissement d’enseignement et que ceci vous stresse, votre corps percevra cette situation comme menaçante et vous commencerez à vous sentir physiologiquement tendu et anxieux. Or, le simple fait d’aller s’adonner à une marche rapide à l’extérieur vous permettra d’utiliser cette énergie d’une autre façon et ainsi diminuer, voire même arrêter votre réponse de stress.</a:t>
            </a:r>
          </a:p>
          <a:p>
            <a:pPr>
              <a:defRPr/>
            </a:pPr>
            <a:endParaRPr lang="fr-CA" spc="62" dirty="0"/>
          </a:p>
          <a:p>
            <a:pPr marL="0" marR="0" lvl="0" indent="0" algn="l" defTabSz="914400">
              <a:lnSpc>
                <a:spcPct val="100000"/>
              </a:lnSpc>
              <a:spcBef>
                <a:spcPts val="0"/>
              </a:spcBef>
              <a:spcAft>
                <a:spcPts val="0"/>
              </a:spcAft>
              <a:buClrTx/>
              <a:buSzTx/>
              <a:buFontTx/>
              <a:buNone/>
              <a:tabLst/>
              <a:defRPr/>
            </a:pPr>
            <a:endParaRPr lang="fr-CA" spc="62" dirty="0">
              <a:solidFill>
                <a:srgbClr val="FFFFFF"/>
              </a:solidFill>
              <a:latin typeface="Kollektif"/>
            </a:endParaRPr>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20</a:t>
            </a:fld>
            <a:endParaRPr lang="fr-CA"/>
          </a:p>
        </p:txBody>
      </p:sp>
    </p:spTree>
    <p:extLst>
      <p:ext uri="{BB962C8B-B14F-4D97-AF65-F5344CB8AC3E}">
        <p14:creationId xmlns:p14="http://schemas.microsoft.com/office/powerpoint/2010/main" val="2377781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3964"/>
              </a:lnSpc>
            </a:pPr>
            <a:r>
              <a:rPr lang="fr-CA" spc="62" dirty="0"/>
              <a:t>Lorsque nous aidons les autres ou que nous faisons de bonnes actions, cela active la réponse de protection du stress avec l’ocytocine. </a:t>
            </a:r>
            <a:endParaRPr lang="en-US" spc="62" dirty="0"/>
          </a:p>
          <a:p>
            <a:pPr algn="just">
              <a:lnSpc>
                <a:spcPts val="3964"/>
              </a:lnSpc>
            </a:pPr>
            <a:endParaRPr lang="fr-CA" spc="62" dirty="0"/>
          </a:p>
          <a:p>
            <a:pPr algn="just">
              <a:lnSpc>
                <a:spcPts val="3968"/>
              </a:lnSpc>
              <a:spcBef>
                <a:spcPct val="0"/>
              </a:spcBef>
            </a:pPr>
            <a:r>
              <a:rPr lang="fr-CA" spc="62" dirty="0"/>
              <a:t>Cette hormone, l’ocytocine, réduit le niveau d’hormone du stress, le cortisol et vient donc interrompre la réponse de stress de l’organisme. (On y reviendra plus tard.)</a:t>
            </a:r>
            <a:endParaRPr lang="en-US" spc="62" dirty="0"/>
          </a:p>
          <a:p>
            <a:endParaRPr lang="en-CA" spc="62" dirty="0"/>
          </a:p>
          <a:p>
            <a:pPr algn="just">
              <a:lnSpc>
                <a:spcPts val="3964"/>
              </a:lnSpc>
            </a:pPr>
            <a:endParaRPr lang="fr-CA" spc="62" dirty="0">
              <a:solidFill>
                <a:srgbClr val="FFFFFF"/>
              </a:solidFill>
              <a:latin typeface="Kollektif"/>
              <a:cs typeface="Calibri"/>
            </a:endParaRPr>
          </a:p>
        </p:txBody>
      </p:sp>
      <p:sp>
        <p:nvSpPr>
          <p:cNvPr id="4" name="Slide Number Placeholder 3"/>
          <p:cNvSpPr>
            <a:spLocks noGrp="1"/>
          </p:cNvSpPr>
          <p:nvPr>
            <p:ph type="sldNum" sz="quarter" idx="5"/>
          </p:nvPr>
        </p:nvSpPr>
        <p:spPr/>
        <p:txBody>
          <a:bodyPr/>
          <a:lstStyle/>
          <a:p>
            <a:fld id="{99BE7CF4-1B1C-4013-8658-FFABC5402921}" type="slidenum">
              <a:rPr lang="fr-CA" smtClean="0"/>
              <a:t>21</a:t>
            </a:fld>
            <a:endParaRPr lang="fr-CA"/>
          </a:p>
        </p:txBody>
      </p:sp>
    </p:spTree>
    <p:extLst>
      <p:ext uri="{BB962C8B-B14F-4D97-AF65-F5344CB8AC3E}">
        <p14:creationId xmlns:p14="http://schemas.microsoft.com/office/powerpoint/2010/main" val="2311741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22</a:t>
            </a:fld>
            <a:endParaRPr lang="fr-CA"/>
          </a:p>
        </p:txBody>
      </p:sp>
    </p:spTree>
    <p:extLst>
      <p:ext uri="{BB962C8B-B14F-4D97-AF65-F5344CB8AC3E}">
        <p14:creationId xmlns:p14="http://schemas.microsoft.com/office/powerpoint/2010/main" val="646062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23</a:t>
            </a:fld>
            <a:endParaRPr lang="fr-CA"/>
          </a:p>
        </p:txBody>
      </p:sp>
    </p:spTree>
    <p:extLst>
      <p:ext uri="{BB962C8B-B14F-4D97-AF65-F5344CB8AC3E}">
        <p14:creationId xmlns:p14="http://schemas.microsoft.com/office/powerpoint/2010/main" val="1803763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24</a:t>
            </a:fld>
            <a:endParaRPr lang="fr-CA" dirty="0"/>
          </a:p>
        </p:txBody>
      </p:sp>
    </p:spTree>
    <p:extLst>
      <p:ext uri="{BB962C8B-B14F-4D97-AF65-F5344CB8AC3E}">
        <p14:creationId xmlns:p14="http://schemas.microsoft.com/office/powerpoint/2010/main" val="716798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spc="81" dirty="0"/>
              <a:t>Lorsqu’un individu se retrouve face à une situation qui est exigeante, soit physiquement ou psychologiquement, il évalue les ressources qu’il a pour y faire face. Plus l’individu perçoit un écart entre celles-ci et les demandes physiques et psychologiques de la situation, plus la situation en question lui créera un stress.</a:t>
            </a:r>
            <a:endParaRPr lang="en-US" spc="81" dirty="0"/>
          </a:p>
          <a:p>
            <a:pPr>
              <a:defRPr/>
            </a:pPr>
            <a:endParaRPr lang="en-CA" spc="81" dirty="0"/>
          </a:p>
          <a:p>
            <a:pPr marL="0" marR="0" lvl="0" indent="0" algn="l" defTabSz="914400">
              <a:lnSpc>
                <a:spcPct val="100000"/>
              </a:lnSpc>
              <a:spcBef>
                <a:spcPts val="0"/>
              </a:spcBef>
              <a:spcAft>
                <a:spcPts val="0"/>
              </a:spcAft>
              <a:buClrTx/>
              <a:buSzTx/>
              <a:buFontTx/>
              <a:buNone/>
              <a:tabLst/>
              <a:defRPr/>
            </a:pPr>
            <a:endParaRPr lang="fr-CA" spc="81" dirty="0">
              <a:solidFill>
                <a:srgbClr val="FFFFFF"/>
              </a:solidFill>
              <a:latin typeface="Kollektif"/>
            </a:endParaRPr>
          </a:p>
        </p:txBody>
      </p:sp>
      <p:sp>
        <p:nvSpPr>
          <p:cNvPr id="4" name="Slide Number Placeholder 3"/>
          <p:cNvSpPr>
            <a:spLocks noGrp="1"/>
          </p:cNvSpPr>
          <p:nvPr>
            <p:ph type="sldNum" sz="quarter" idx="5"/>
          </p:nvPr>
        </p:nvSpPr>
        <p:spPr/>
        <p:txBody>
          <a:bodyPr/>
          <a:lstStyle/>
          <a:p>
            <a:fld id="{99BE7CF4-1B1C-4013-8658-FFABC5402921}" type="slidenum">
              <a:rPr lang="fr-CA" smtClean="0"/>
              <a:t>25</a:t>
            </a:fld>
            <a:endParaRPr lang="fr-CA"/>
          </a:p>
        </p:txBody>
      </p:sp>
    </p:spTree>
    <p:extLst>
      <p:ext uri="{BB962C8B-B14F-4D97-AF65-F5344CB8AC3E}">
        <p14:creationId xmlns:p14="http://schemas.microsoft.com/office/powerpoint/2010/main" val="2884251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26</a:t>
            </a:fld>
            <a:endParaRPr lang="fr-CA"/>
          </a:p>
        </p:txBody>
      </p:sp>
    </p:spTree>
    <p:extLst>
      <p:ext uri="{BB962C8B-B14F-4D97-AF65-F5344CB8AC3E}">
        <p14:creationId xmlns:p14="http://schemas.microsoft.com/office/powerpoint/2010/main" val="3924792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27</a:t>
            </a:fld>
            <a:endParaRPr lang="fr-CA" dirty="0"/>
          </a:p>
        </p:txBody>
      </p:sp>
    </p:spTree>
    <p:extLst>
      <p:ext uri="{BB962C8B-B14F-4D97-AF65-F5344CB8AC3E}">
        <p14:creationId xmlns:p14="http://schemas.microsoft.com/office/powerpoint/2010/main" val="42756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CA" dirty="0"/>
              <a:t>Les </a:t>
            </a:r>
            <a:r>
              <a:rPr lang="en-CA" dirty="0" err="1"/>
              <a:t>ressources</a:t>
            </a:r>
            <a:r>
              <a:rPr lang="en-CA" dirty="0"/>
              <a:t> </a:t>
            </a:r>
            <a:r>
              <a:rPr lang="en-CA" dirty="0" err="1"/>
              <a:t>cognitives</a:t>
            </a:r>
            <a:r>
              <a:rPr lang="en-CA" dirty="0"/>
              <a:t> </a:t>
            </a:r>
            <a:r>
              <a:rPr lang="en-CA" dirty="0" err="1"/>
              <a:t>c’est</a:t>
            </a:r>
            <a:r>
              <a:rPr lang="en-CA" dirty="0"/>
              <a:t> </a:t>
            </a:r>
            <a:r>
              <a:rPr lang="en-CA" dirty="0" err="1"/>
              <a:t>ce</a:t>
            </a:r>
            <a:r>
              <a:rPr lang="en-CA" dirty="0"/>
              <a:t> que </a:t>
            </a:r>
            <a:r>
              <a:rPr lang="en-CA" dirty="0" err="1"/>
              <a:t>tu</a:t>
            </a:r>
            <a:r>
              <a:rPr lang="en-CA" dirty="0"/>
              <a:t> </a:t>
            </a:r>
            <a:r>
              <a:rPr lang="en-CA" dirty="0" err="1"/>
              <a:t>sais</a:t>
            </a:r>
            <a:r>
              <a:rPr lang="en-CA" dirty="0"/>
              <a:t> faire dans ta tête (</a:t>
            </a:r>
            <a:r>
              <a:rPr lang="en-CA" dirty="0" err="1"/>
              <a:t>méditer</a:t>
            </a:r>
            <a:r>
              <a:rPr lang="en-CA" dirty="0"/>
              <a:t>, ne pas </a:t>
            </a:r>
            <a:r>
              <a:rPr lang="en-CA" dirty="0" err="1"/>
              <a:t>laisser</a:t>
            </a:r>
            <a:r>
              <a:rPr lang="en-CA" dirty="0"/>
              <a:t> </a:t>
            </a:r>
            <a:r>
              <a:rPr lang="en-CA" dirty="0" err="1"/>
              <a:t>tes</a:t>
            </a:r>
            <a:r>
              <a:rPr lang="en-CA" dirty="0"/>
              <a:t> pensées de </a:t>
            </a:r>
            <a:r>
              <a:rPr lang="en-CA" dirty="0" err="1"/>
              <a:t>décourager</a:t>
            </a:r>
            <a:r>
              <a:rPr lang="en-CA" dirty="0"/>
              <a:t>, </a:t>
            </a:r>
            <a:r>
              <a:rPr lang="en-CA" dirty="0" err="1"/>
              <a:t>voir</a:t>
            </a:r>
            <a:r>
              <a:rPr lang="en-CA" dirty="0"/>
              <a:t> les situations </a:t>
            </a:r>
            <a:r>
              <a:rPr lang="en-CA" dirty="0" err="1"/>
              <a:t>autrement</a:t>
            </a:r>
            <a:r>
              <a:rPr lang="en-CA" dirty="0"/>
              <a:t>, etc.) tout </a:t>
            </a:r>
            <a:r>
              <a:rPr lang="en-CA" dirty="0" err="1"/>
              <a:t>ce</a:t>
            </a:r>
            <a:r>
              <a:rPr lang="en-CA" dirty="0"/>
              <a:t> que </a:t>
            </a:r>
            <a:r>
              <a:rPr lang="en-CA" dirty="0" err="1"/>
              <a:t>tu</a:t>
            </a:r>
            <a:r>
              <a:rPr lang="en-CA" dirty="0"/>
              <a:t> </a:t>
            </a:r>
            <a:r>
              <a:rPr lang="en-CA" dirty="0" err="1"/>
              <a:t>peux</a:t>
            </a:r>
            <a:r>
              <a:rPr lang="en-CA" dirty="0"/>
              <a:t> faire sans que </a:t>
            </a:r>
            <a:r>
              <a:rPr lang="en-CA" dirty="0" err="1"/>
              <a:t>personne</a:t>
            </a:r>
            <a:r>
              <a:rPr lang="en-CA" dirty="0"/>
              <a:t> </a:t>
            </a:r>
            <a:r>
              <a:rPr lang="en-CA" dirty="0" err="1"/>
              <a:t>s’en</a:t>
            </a:r>
            <a:r>
              <a:rPr lang="en-CA" dirty="0"/>
              <a:t> </a:t>
            </a:r>
            <a:r>
              <a:rPr lang="en-CA" dirty="0" err="1"/>
              <a:t>rendre</a:t>
            </a:r>
            <a:r>
              <a:rPr lang="en-CA" dirty="0"/>
              <a:t> </a:t>
            </a:r>
            <a:r>
              <a:rPr lang="en-CA" dirty="0" err="1"/>
              <a:t>compte</a:t>
            </a:r>
            <a:r>
              <a:rPr lang="en-CA" dirty="0"/>
              <a:t> (</a:t>
            </a:r>
            <a:r>
              <a:rPr lang="en-CA" dirty="0" err="1"/>
              <a:t>c’est</a:t>
            </a:r>
            <a:r>
              <a:rPr lang="en-CA" dirty="0"/>
              <a:t> dans ta tête). </a:t>
            </a:r>
            <a:endParaRPr lang="fr-FR" dirty="0"/>
          </a:p>
          <a:p>
            <a:pPr marL="171450" indent="-171450">
              <a:buFont typeface="Arial"/>
              <a:buChar char="•"/>
            </a:pPr>
            <a:r>
              <a:rPr lang="en-CA" dirty="0"/>
              <a:t>Les </a:t>
            </a:r>
            <a:r>
              <a:rPr lang="en-CA" dirty="0" err="1"/>
              <a:t>ressources</a:t>
            </a:r>
            <a:r>
              <a:rPr lang="en-CA" dirty="0"/>
              <a:t> </a:t>
            </a:r>
            <a:r>
              <a:rPr lang="en-CA" dirty="0" err="1"/>
              <a:t>comportementales</a:t>
            </a:r>
            <a:r>
              <a:rPr lang="en-CA" dirty="0"/>
              <a:t>, </a:t>
            </a:r>
            <a:r>
              <a:rPr lang="en-CA" dirty="0" err="1"/>
              <a:t>c’est</a:t>
            </a:r>
            <a:r>
              <a:rPr lang="en-CA" dirty="0"/>
              <a:t> </a:t>
            </a:r>
            <a:r>
              <a:rPr lang="en-CA" dirty="0" err="1"/>
              <a:t>ce</a:t>
            </a:r>
            <a:r>
              <a:rPr lang="en-CA" dirty="0"/>
              <a:t> que </a:t>
            </a:r>
            <a:r>
              <a:rPr lang="en-CA" dirty="0" err="1"/>
              <a:t>tu</a:t>
            </a:r>
            <a:r>
              <a:rPr lang="en-CA" dirty="0"/>
              <a:t> </a:t>
            </a:r>
            <a:r>
              <a:rPr lang="en-CA" dirty="0" err="1"/>
              <a:t>sais</a:t>
            </a:r>
            <a:r>
              <a:rPr lang="en-CA" dirty="0"/>
              <a:t> faire avec ton corps (</a:t>
            </a:r>
            <a:r>
              <a:rPr lang="en-CA" dirty="0" err="1"/>
              <a:t>pratiquer</a:t>
            </a:r>
            <a:r>
              <a:rPr lang="en-CA" dirty="0"/>
              <a:t> </a:t>
            </a:r>
            <a:r>
              <a:rPr lang="en-CA" dirty="0" err="1"/>
              <a:t>tel</a:t>
            </a:r>
            <a:r>
              <a:rPr lang="en-CA" dirty="0"/>
              <a:t> sport, </a:t>
            </a:r>
            <a:r>
              <a:rPr lang="en-CA" dirty="0" err="1"/>
              <a:t>être</a:t>
            </a:r>
            <a:r>
              <a:rPr lang="en-CA" dirty="0"/>
              <a:t> </a:t>
            </a:r>
            <a:r>
              <a:rPr lang="en-CA" dirty="0" err="1"/>
              <a:t>inscrit</a:t>
            </a:r>
            <a:r>
              <a:rPr lang="en-CA" dirty="0"/>
              <a:t> au </a:t>
            </a:r>
            <a:r>
              <a:rPr lang="en-CA" dirty="0" err="1"/>
              <a:t>cours</a:t>
            </a:r>
            <a:r>
              <a:rPr lang="en-CA" dirty="0"/>
              <a:t> de yoga, </a:t>
            </a:r>
            <a:r>
              <a:rPr lang="en-CA" dirty="0" err="1"/>
              <a:t>aller</a:t>
            </a:r>
            <a:r>
              <a:rPr lang="en-CA" dirty="0"/>
              <a:t> </a:t>
            </a:r>
            <a:r>
              <a:rPr lang="en-CA" dirty="0" err="1"/>
              <a:t>vers</a:t>
            </a:r>
            <a:r>
              <a:rPr lang="en-CA" dirty="0"/>
              <a:t> les </a:t>
            </a:r>
            <a:r>
              <a:rPr lang="en-CA" dirty="0" err="1"/>
              <a:t>autres</a:t>
            </a:r>
            <a:r>
              <a:rPr lang="en-CA" dirty="0"/>
              <a:t>, faire des </a:t>
            </a:r>
            <a:r>
              <a:rPr lang="en-CA" dirty="0" err="1"/>
              <a:t>activités</a:t>
            </a:r>
            <a:r>
              <a:rPr lang="en-CA" dirty="0"/>
              <a:t> </a:t>
            </a:r>
            <a:r>
              <a:rPr lang="en-CA" dirty="0" err="1"/>
              <a:t>sociales</a:t>
            </a:r>
            <a:r>
              <a:rPr lang="en-CA" dirty="0"/>
              <a:t>, etc.) </a:t>
            </a:r>
            <a:endParaRPr lang="fr-FR" dirty="0">
              <a:cs typeface="Calibri"/>
            </a:endParaRPr>
          </a:p>
          <a:p>
            <a:endParaRPr lang="en-CA" dirty="0">
              <a:cs typeface="Calibri"/>
            </a:endParaRPr>
          </a:p>
        </p:txBody>
      </p:sp>
      <p:sp>
        <p:nvSpPr>
          <p:cNvPr id="4" name="Slide Number Placeholder 3"/>
          <p:cNvSpPr>
            <a:spLocks noGrp="1"/>
          </p:cNvSpPr>
          <p:nvPr>
            <p:ph type="sldNum" sz="quarter" idx="5"/>
          </p:nvPr>
        </p:nvSpPr>
        <p:spPr/>
        <p:txBody>
          <a:bodyPr/>
          <a:lstStyle/>
          <a:p>
            <a:fld id="{99BE7CF4-1B1C-4013-8658-FFABC5402921}" type="slidenum">
              <a:rPr lang="fr-CA" smtClean="0"/>
              <a:t>28</a:t>
            </a:fld>
            <a:endParaRPr lang="fr-CA" dirty="0"/>
          </a:p>
        </p:txBody>
      </p:sp>
    </p:spTree>
    <p:extLst>
      <p:ext uri="{BB962C8B-B14F-4D97-AF65-F5344CB8AC3E}">
        <p14:creationId xmlns:p14="http://schemas.microsoft.com/office/powerpoint/2010/main" val="4261361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Nous verrons les </a:t>
            </a:r>
            <a:r>
              <a:rPr lang="en-US" sz="1200" u="none" spc="-58" dirty="0" err="1">
                <a:solidFill>
                  <a:srgbClr val="0B5A98"/>
                </a:solidFill>
                <a:latin typeface="Aharoni"/>
                <a:cs typeface="Aharoni"/>
              </a:rPr>
              <a:t>stratégies</a:t>
            </a:r>
            <a:r>
              <a:rPr lang="en-US" sz="1200" u="none" spc="-58" dirty="0">
                <a:solidFill>
                  <a:srgbClr val="0B5A98"/>
                </a:solidFill>
                <a:latin typeface="Aharoni"/>
                <a:cs typeface="Aharoni"/>
              </a:rPr>
              <a:t> </a:t>
            </a:r>
            <a:r>
              <a:rPr lang="en-US" sz="1200" spc="-58" dirty="0" err="1">
                <a:solidFill>
                  <a:srgbClr val="0B5A98"/>
                </a:solidFill>
                <a:latin typeface="Aharoni"/>
                <a:cs typeface="Aharoni"/>
              </a:rPr>
              <a:t>d’adaptation</a:t>
            </a:r>
            <a:r>
              <a:rPr lang="fr-CA" dirty="0"/>
              <a:t> plus loin.</a:t>
            </a:r>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29</a:t>
            </a:fld>
            <a:endParaRPr lang="fr-CA"/>
          </a:p>
        </p:txBody>
      </p:sp>
    </p:spTree>
    <p:extLst>
      <p:ext uri="{BB962C8B-B14F-4D97-AF65-F5344CB8AC3E}">
        <p14:creationId xmlns:p14="http://schemas.microsoft.com/office/powerpoint/2010/main" val="303349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3</a:t>
            </a:fld>
            <a:endParaRPr lang="fr-CA"/>
          </a:p>
        </p:txBody>
      </p:sp>
    </p:spTree>
    <p:extLst>
      <p:ext uri="{BB962C8B-B14F-4D97-AF65-F5344CB8AC3E}">
        <p14:creationId xmlns:p14="http://schemas.microsoft.com/office/powerpoint/2010/main" val="1032121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30</a:t>
            </a:fld>
            <a:endParaRPr lang="fr-CA"/>
          </a:p>
        </p:txBody>
      </p:sp>
    </p:spTree>
    <p:extLst>
      <p:ext uri="{BB962C8B-B14F-4D97-AF65-F5344CB8AC3E}">
        <p14:creationId xmlns:p14="http://schemas.microsoft.com/office/powerpoint/2010/main" val="3759457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9BE7CF4-1B1C-4013-8658-FFABC5402921}" type="slidenum">
              <a:rPr lang="fr-CA" smtClean="0"/>
              <a:t>31</a:t>
            </a:fld>
            <a:endParaRPr lang="fr-CA"/>
          </a:p>
        </p:txBody>
      </p:sp>
    </p:spTree>
    <p:extLst>
      <p:ext uri="{BB962C8B-B14F-4D97-AF65-F5344CB8AC3E}">
        <p14:creationId xmlns:p14="http://schemas.microsoft.com/office/powerpoint/2010/main" val="455489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32</a:t>
            </a:fld>
            <a:endParaRPr lang="fr-CA"/>
          </a:p>
        </p:txBody>
      </p:sp>
    </p:spTree>
    <p:extLst>
      <p:ext uri="{BB962C8B-B14F-4D97-AF65-F5344CB8AC3E}">
        <p14:creationId xmlns:p14="http://schemas.microsoft.com/office/powerpoint/2010/main" val="1616622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33</a:t>
            </a:fld>
            <a:endParaRPr lang="fr-CA"/>
          </a:p>
        </p:txBody>
      </p:sp>
    </p:spTree>
    <p:extLst>
      <p:ext uri="{BB962C8B-B14F-4D97-AF65-F5344CB8AC3E}">
        <p14:creationId xmlns:p14="http://schemas.microsoft.com/office/powerpoint/2010/main" val="2796051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34</a:t>
            </a:fld>
            <a:endParaRPr lang="fr-CA"/>
          </a:p>
        </p:txBody>
      </p:sp>
    </p:spTree>
    <p:extLst>
      <p:ext uri="{BB962C8B-B14F-4D97-AF65-F5344CB8AC3E}">
        <p14:creationId xmlns:p14="http://schemas.microsoft.com/office/powerpoint/2010/main" val="3571287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35</a:t>
            </a:fld>
            <a:endParaRPr lang="fr-CA"/>
          </a:p>
        </p:txBody>
      </p:sp>
    </p:spTree>
    <p:extLst>
      <p:ext uri="{BB962C8B-B14F-4D97-AF65-F5344CB8AC3E}">
        <p14:creationId xmlns:p14="http://schemas.microsoft.com/office/powerpoint/2010/main" val="2223818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pc="50" dirty="0"/>
              <a:t>De </a:t>
            </a:r>
            <a:r>
              <a:rPr lang="en-US" spc="50" dirty="0" err="1"/>
              <a:t>nouvelles</a:t>
            </a:r>
            <a:r>
              <a:rPr lang="en-US" spc="50" dirty="0"/>
              <a:t> </a:t>
            </a:r>
            <a:r>
              <a:rPr lang="en-US" spc="50" dirty="0" err="1"/>
              <a:t>recherches</a:t>
            </a:r>
            <a:r>
              <a:rPr lang="en-US" spc="50" dirty="0"/>
              <a:t> </a:t>
            </a:r>
            <a:r>
              <a:rPr lang="en-US" spc="50" dirty="0" err="1"/>
              <a:t>menées</a:t>
            </a:r>
            <a:r>
              <a:rPr lang="en-US" spc="50" dirty="0"/>
              <a:t> par Kaufer et Elizabeth Kirby, </a:t>
            </a:r>
            <a:r>
              <a:rPr lang="en-US" spc="50" dirty="0" err="1"/>
              <a:t>boursière</a:t>
            </a:r>
            <a:r>
              <a:rPr lang="en-US" spc="50" dirty="0"/>
              <a:t> </a:t>
            </a:r>
            <a:r>
              <a:rPr lang="en-US" spc="50" dirty="0" err="1"/>
              <a:t>postdoctorale</a:t>
            </a:r>
            <a:r>
              <a:rPr lang="en-US" spc="50" dirty="0"/>
              <a:t> de </a:t>
            </a:r>
            <a:r>
              <a:rPr lang="en-US" spc="50" dirty="0" err="1"/>
              <a:t>l’UC</a:t>
            </a:r>
            <a:r>
              <a:rPr lang="en-US" spc="50" dirty="0"/>
              <a:t> Berkeley, </a:t>
            </a:r>
            <a:r>
              <a:rPr lang="en-US" spc="50" dirty="0" err="1"/>
              <a:t>ont</a:t>
            </a:r>
            <a:r>
              <a:rPr lang="en-US" spc="50" dirty="0"/>
              <a:t> </a:t>
            </a:r>
            <a:r>
              <a:rPr lang="en-US" spc="50" dirty="0" err="1"/>
              <a:t>découvert</a:t>
            </a:r>
            <a:r>
              <a:rPr lang="en-US" spc="50" dirty="0"/>
              <a:t> </a:t>
            </a:r>
            <a:r>
              <a:rPr lang="en-US" spc="50" dirty="0" err="1"/>
              <a:t>exactement</a:t>
            </a:r>
            <a:r>
              <a:rPr lang="en-US" spc="50" dirty="0"/>
              <a:t> comment le stress </a:t>
            </a:r>
            <a:r>
              <a:rPr lang="en-US" spc="50" dirty="0" err="1"/>
              <a:t>aigu</a:t>
            </a:r>
            <a:r>
              <a:rPr lang="en-US" spc="50" dirty="0"/>
              <a:t> - de </a:t>
            </a:r>
            <a:r>
              <a:rPr lang="en-US" spc="50" dirty="0" err="1"/>
              <a:t>courte</a:t>
            </a:r>
            <a:r>
              <a:rPr lang="en-US" spc="50" dirty="0"/>
              <a:t> durée et non </a:t>
            </a:r>
            <a:r>
              <a:rPr lang="en-US" spc="50" dirty="0" err="1"/>
              <a:t>chronique</a:t>
            </a:r>
            <a:r>
              <a:rPr lang="en-US" spc="50" dirty="0"/>
              <a:t> - </a:t>
            </a:r>
            <a:r>
              <a:rPr lang="en-US" spc="50" dirty="0" err="1"/>
              <a:t>prépare</a:t>
            </a:r>
            <a:r>
              <a:rPr lang="en-US" spc="50" dirty="0"/>
              <a:t> le </a:t>
            </a:r>
            <a:r>
              <a:rPr lang="en-US" spc="50" dirty="0" err="1"/>
              <a:t>cerveau</a:t>
            </a:r>
            <a:r>
              <a:rPr lang="en-US" spc="50" dirty="0"/>
              <a:t> à </a:t>
            </a:r>
            <a:r>
              <a:rPr lang="en-US" spc="50" dirty="0" err="1"/>
              <a:t>améliorer</a:t>
            </a:r>
            <a:r>
              <a:rPr lang="en-US" spc="50" dirty="0"/>
              <a:t> les performances.</a:t>
            </a:r>
          </a:p>
          <a:p>
            <a:pPr>
              <a:defRPr/>
            </a:pPr>
            <a:endParaRPr lang="en-CA" spc="50" dirty="0"/>
          </a:p>
          <a:p>
            <a:pPr marL="0" marR="0" lvl="0" indent="0" algn="l" defTabSz="914400">
              <a:lnSpc>
                <a:spcPct val="100000"/>
              </a:lnSpc>
              <a:spcBef>
                <a:spcPts val="0"/>
              </a:spcBef>
              <a:spcAft>
                <a:spcPts val="0"/>
              </a:spcAft>
              <a:buClrTx/>
              <a:buSzTx/>
              <a:buFontTx/>
              <a:buNone/>
              <a:tabLst/>
              <a:defRPr/>
            </a:pPr>
            <a:endParaRPr lang="en-US" spc="50" dirty="0">
              <a:solidFill>
                <a:srgbClr val="FFFFFF"/>
              </a:solidFill>
              <a:latin typeface="Kollektif"/>
            </a:endParaRPr>
          </a:p>
        </p:txBody>
      </p:sp>
      <p:sp>
        <p:nvSpPr>
          <p:cNvPr id="4" name="Slide Number Placeholder 3"/>
          <p:cNvSpPr>
            <a:spLocks noGrp="1"/>
          </p:cNvSpPr>
          <p:nvPr>
            <p:ph type="sldNum" sz="quarter" idx="5"/>
          </p:nvPr>
        </p:nvSpPr>
        <p:spPr/>
        <p:txBody>
          <a:bodyPr/>
          <a:lstStyle/>
          <a:p>
            <a:fld id="{99BE7CF4-1B1C-4013-8658-FFABC5402921}" type="slidenum">
              <a:rPr lang="fr-CA" smtClean="0"/>
              <a:t>36</a:t>
            </a:fld>
            <a:endParaRPr lang="fr-CA"/>
          </a:p>
        </p:txBody>
      </p:sp>
    </p:spTree>
    <p:extLst>
      <p:ext uri="{BB962C8B-B14F-4D97-AF65-F5344CB8AC3E}">
        <p14:creationId xmlns:p14="http://schemas.microsoft.com/office/powerpoint/2010/main" val="1490651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4025"/>
              </a:lnSpc>
              <a:spcBef>
                <a:spcPct val="0"/>
              </a:spcBef>
            </a:pPr>
            <a:r>
              <a:rPr lang="en-US" spc="63" dirty="0"/>
              <a:t>« Kirby et </a:t>
            </a:r>
            <a:r>
              <a:rPr lang="en-US" spc="63" dirty="0" err="1"/>
              <a:t>ses</a:t>
            </a:r>
            <a:r>
              <a:rPr lang="en-US" spc="63" dirty="0"/>
              <a:t> </a:t>
            </a:r>
            <a:r>
              <a:rPr lang="en-US" spc="63" dirty="0" err="1"/>
              <a:t>collègues</a:t>
            </a:r>
            <a:r>
              <a:rPr lang="en-US" spc="63" dirty="0"/>
              <a:t> </a:t>
            </a:r>
            <a:r>
              <a:rPr lang="en-US" spc="63" dirty="0" err="1"/>
              <a:t>ont</a:t>
            </a:r>
            <a:r>
              <a:rPr lang="en-US" spc="63" dirty="0"/>
              <a:t> </a:t>
            </a:r>
            <a:r>
              <a:rPr lang="en-US" spc="63" dirty="0" err="1"/>
              <a:t>découvert</a:t>
            </a:r>
            <a:r>
              <a:rPr lang="en-US" spc="63" dirty="0"/>
              <a:t> que les rats </a:t>
            </a:r>
            <a:r>
              <a:rPr lang="en-US" spc="63" dirty="0" err="1"/>
              <a:t>stressés</a:t>
            </a:r>
            <a:r>
              <a:rPr lang="en-US" spc="63" dirty="0"/>
              <a:t> </a:t>
            </a:r>
            <a:r>
              <a:rPr lang="en-US" spc="63" dirty="0" err="1"/>
              <a:t>avaient</a:t>
            </a:r>
            <a:r>
              <a:rPr lang="en-US" spc="63" dirty="0"/>
              <a:t> de </a:t>
            </a:r>
            <a:r>
              <a:rPr lang="en-US" spc="63" dirty="0" err="1"/>
              <a:t>meilleurs</a:t>
            </a:r>
            <a:r>
              <a:rPr lang="en-US" spc="63" dirty="0"/>
              <a:t> </a:t>
            </a:r>
            <a:r>
              <a:rPr lang="en-US" spc="63" dirty="0" err="1"/>
              <a:t>résultats</a:t>
            </a:r>
            <a:r>
              <a:rPr lang="en-US" spc="63" dirty="0"/>
              <a:t> que les </a:t>
            </a:r>
            <a:r>
              <a:rPr lang="en-US" spc="63" dirty="0" err="1"/>
              <a:t>animaux</a:t>
            </a:r>
            <a:r>
              <a:rPr lang="en-US" spc="63" dirty="0"/>
              <a:t> </a:t>
            </a:r>
            <a:r>
              <a:rPr lang="en-US" spc="63" dirty="0" err="1"/>
              <a:t>témoins</a:t>
            </a:r>
            <a:r>
              <a:rPr lang="en-US" spc="63" dirty="0"/>
              <a:t> dans un test de </a:t>
            </a:r>
            <a:r>
              <a:rPr lang="en-US" spc="63" dirty="0" err="1"/>
              <a:t>mémoire</a:t>
            </a:r>
            <a:r>
              <a:rPr lang="en-US" spc="63" dirty="0"/>
              <a:t>. De plus, les </a:t>
            </a:r>
            <a:r>
              <a:rPr lang="en-US" spc="63" dirty="0" err="1"/>
              <a:t>effets</a:t>
            </a:r>
            <a:r>
              <a:rPr lang="en-US" spc="63" dirty="0"/>
              <a:t> </a:t>
            </a:r>
            <a:r>
              <a:rPr lang="en-US" spc="63" dirty="0" err="1"/>
              <a:t>bénéfiques</a:t>
            </a:r>
            <a:r>
              <a:rPr lang="en-US" spc="63" dirty="0"/>
              <a:t> </a:t>
            </a:r>
            <a:r>
              <a:rPr lang="en-US" spc="63" dirty="0" err="1"/>
              <a:t>ont</a:t>
            </a:r>
            <a:r>
              <a:rPr lang="en-US" spc="63" dirty="0"/>
              <a:t> </a:t>
            </a:r>
            <a:r>
              <a:rPr lang="en-US" spc="63" dirty="0" err="1"/>
              <a:t>été</a:t>
            </a:r>
            <a:r>
              <a:rPr lang="en-US" spc="63" dirty="0"/>
              <a:t> </a:t>
            </a:r>
            <a:r>
              <a:rPr lang="en-US" spc="63" dirty="0" err="1"/>
              <a:t>observés</a:t>
            </a:r>
            <a:r>
              <a:rPr lang="en-US" spc="63" dirty="0"/>
              <a:t> </a:t>
            </a:r>
            <a:r>
              <a:rPr lang="en-US" spc="63" dirty="0" err="1"/>
              <a:t>si</a:t>
            </a:r>
            <a:r>
              <a:rPr lang="en-US" spc="63" dirty="0"/>
              <a:t> les rats </a:t>
            </a:r>
            <a:r>
              <a:rPr lang="en-US" spc="63" dirty="0" err="1"/>
              <a:t>effectuaient</a:t>
            </a:r>
            <a:r>
              <a:rPr lang="en-US" spc="63" dirty="0"/>
              <a:t> la </a:t>
            </a:r>
            <a:r>
              <a:rPr lang="en-US" spc="63" dirty="0" err="1"/>
              <a:t>tâche</a:t>
            </a:r>
            <a:r>
              <a:rPr lang="en-US" spc="63" dirty="0"/>
              <a:t> 2 </a:t>
            </a:r>
            <a:r>
              <a:rPr lang="en-US" spc="63" dirty="0" err="1"/>
              <a:t>semaines</a:t>
            </a:r>
            <a:r>
              <a:rPr lang="en-US" spc="63" dirty="0"/>
              <a:t> après </a:t>
            </a:r>
            <a:r>
              <a:rPr lang="en-US" spc="63" dirty="0" err="1"/>
              <a:t>leur</a:t>
            </a:r>
            <a:r>
              <a:rPr lang="en-US" spc="63" dirty="0"/>
              <a:t> </a:t>
            </a:r>
            <a:r>
              <a:rPr lang="en-US" spc="63" dirty="0" err="1"/>
              <a:t>expérience</a:t>
            </a:r>
            <a:r>
              <a:rPr lang="en-US" spc="63" dirty="0"/>
              <a:t> </a:t>
            </a:r>
            <a:r>
              <a:rPr lang="en-US" spc="63" dirty="0" err="1"/>
              <a:t>stressante</a:t>
            </a:r>
            <a:r>
              <a:rPr lang="en-US" spc="63" dirty="0"/>
              <a:t>, </a:t>
            </a:r>
            <a:r>
              <a:rPr lang="en-US" spc="63" dirty="0" err="1"/>
              <a:t>mais</a:t>
            </a:r>
            <a:r>
              <a:rPr lang="en-US" spc="63" dirty="0"/>
              <a:t> pas </a:t>
            </a:r>
            <a:r>
              <a:rPr lang="en-US" spc="63" dirty="0" err="1"/>
              <a:t>s’ils</a:t>
            </a:r>
            <a:r>
              <a:rPr lang="en-US" spc="63" dirty="0"/>
              <a:t> </a:t>
            </a:r>
            <a:r>
              <a:rPr lang="en-US" spc="63" dirty="0" err="1"/>
              <a:t>effectuaient</a:t>
            </a:r>
            <a:r>
              <a:rPr lang="en-US" spc="63" dirty="0"/>
              <a:t> la </a:t>
            </a:r>
            <a:r>
              <a:rPr lang="en-US" spc="63" dirty="0" err="1"/>
              <a:t>tâche</a:t>
            </a:r>
            <a:r>
              <a:rPr lang="en-US" spc="63" dirty="0"/>
              <a:t> 2 </a:t>
            </a:r>
            <a:r>
              <a:rPr lang="en-US" spc="63" dirty="0" err="1"/>
              <a:t>jours</a:t>
            </a:r>
            <a:r>
              <a:rPr lang="en-US" spc="63" dirty="0"/>
              <a:t> après </a:t>
            </a:r>
            <a:r>
              <a:rPr lang="en-US" spc="63" dirty="0" err="1"/>
              <a:t>avoir</a:t>
            </a:r>
            <a:r>
              <a:rPr lang="en-US" spc="63" dirty="0"/>
              <a:t> </a:t>
            </a:r>
            <a:r>
              <a:rPr lang="en-US" spc="63" dirty="0" err="1"/>
              <a:t>été</a:t>
            </a:r>
            <a:r>
              <a:rPr lang="en-US" spc="63" dirty="0"/>
              <a:t> </a:t>
            </a:r>
            <a:r>
              <a:rPr lang="en-US" spc="63" dirty="0" err="1"/>
              <a:t>stressés</a:t>
            </a:r>
            <a:r>
              <a:rPr lang="en-US" spc="63" dirty="0"/>
              <a:t>. Ceci </a:t>
            </a:r>
            <a:r>
              <a:rPr lang="en-US" spc="63" dirty="0" err="1"/>
              <a:t>est</a:t>
            </a:r>
            <a:r>
              <a:rPr lang="en-US" spc="63" dirty="0"/>
              <a:t> pertinent, car de nouveaux </a:t>
            </a:r>
            <a:r>
              <a:rPr lang="en-US" spc="63" dirty="0" err="1"/>
              <a:t>neurones</a:t>
            </a:r>
            <a:r>
              <a:rPr lang="en-US" spc="63" dirty="0"/>
              <a:t> dans le gyrus </a:t>
            </a:r>
            <a:r>
              <a:rPr lang="en-US" spc="63" dirty="0" err="1"/>
              <a:t>denté</a:t>
            </a:r>
            <a:r>
              <a:rPr lang="en-US" spc="63" dirty="0"/>
              <a:t> </a:t>
            </a:r>
            <a:r>
              <a:rPr lang="en-US" spc="63" dirty="0" err="1"/>
              <a:t>deviennent</a:t>
            </a:r>
            <a:r>
              <a:rPr lang="en-US" spc="63" dirty="0"/>
              <a:t> </a:t>
            </a:r>
            <a:r>
              <a:rPr lang="en-US" spc="63" dirty="0" err="1"/>
              <a:t>fonctionnels</a:t>
            </a:r>
            <a:r>
              <a:rPr lang="en-US" spc="63" dirty="0"/>
              <a:t> 2 </a:t>
            </a:r>
            <a:r>
              <a:rPr lang="en-US" spc="63" dirty="0" err="1"/>
              <a:t>semaines</a:t>
            </a:r>
            <a:r>
              <a:rPr lang="en-US" spc="63" dirty="0"/>
              <a:t> après </a:t>
            </a:r>
            <a:r>
              <a:rPr lang="en-US" spc="63" dirty="0" err="1"/>
              <a:t>avoir</a:t>
            </a:r>
            <a:r>
              <a:rPr lang="en-US" spc="63" dirty="0"/>
              <a:t> </a:t>
            </a:r>
            <a:r>
              <a:rPr lang="en-US" spc="63" dirty="0" err="1"/>
              <a:t>été</a:t>
            </a:r>
            <a:r>
              <a:rPr lang="en-US" spc="63" dirty="0"/>
              <a:t> </a:t>
            </a:r>
            <a:r>
              <a:rPr lang="en-US" spc="63" dirty="0" err="1"/>
              <a:t>générés</a:t>
            </a:r>
            <a:r>
              <a:rPr lang="en-US" spc="63" dirty="0"/>
              <a:t>, </a:t>
            </a:r>
            <a:r>
              <a:rPr lang="en-US" spc="63" dirty="0" err="1"/>
              <a:t>ce</a:t>
            </a:r>
            <a:r>
              <a:rPr lang="en-US" spc="63" dirty="0"/>
              <a:t> qui </a:t>
            </a:r>
            <a:r>
              <a:rPr lang="en-US" spc="63" dirty="0" err="1"/>
              <a:t>suggère</a:t>
            </a:r>
            <a:r>
              <a:rPr lang="en-US" spc="63" dirty="0"/>
              <a:t> que </a:t>
            </a:r>
            <a:r>
              <a:rPr lang="en-US" spc="63" dirty="0" err="1"/>
              <a:t>l’augmentation</a:t>
            </a:r>
            <a:r>
              <a:rPr lang="en-US" spc="63" dirty="0"/>
              <a:t> de la </a:t>
            </a:r>
            <a:r>
              <a:rPr lang="en-US" spc="63" dirty="0" err="1"/>
              <a:t>neurogenèse</a:t>
            </a:r>
            <a:r>
              <a:rPr lang="en-US" spc="63" dirty="0"/>
              <a:t> </a:t>
            </a:r>
            <a:r>
              <a:rPr lang="en-US" spc="63" dirty="0" err="1"/>
              <a:t>induite</a:t>
            </a:r>
            <a:r>
              <a:rPr lang="en-US" spc="63" dirty="0"/>
              <a:t> par le stress </a:t>
            </a:r>
            <a:r>
              <a:rPr lang="en-US" spc="63" dirty="0" err="1"/>
              <a:t>pourrait</a:t>
            </a:r>
            <a:r>
              <a:rPr lang="en-US" spc="63" dirty="0"/>
              <a:t> </a:t>
            </a:r>
            <a:r>
              <a:rPr lang="en-US" spc="63" dirty="0" err="1"/>
              <a:t>expliquer</a:t>
            </a:r>
            <a:r>
              <a:rPr lang="en-US" spc="63" dirty="0"/>
              <a:t> </a:t>
            </a:r>
            <a:r>
              <a:rPr lang="en-US" spc="63" dirty="0" err="1"/>
              <a:t>l’amélioration</a:t>
            </a:r>
            <a:r>
              <a:rPr lang="en-US" spc="63" dirty="0"/>
              <a:t> de la </a:t>
            </a:r>
            <a:r>
              <a:rPr lang="en-US" spc="63" dirty="0" err="1"/>
              <a:t>mémoire</a:t>
            </a:r>
            <a:r>
              <a:rPr lang="en-US" spc="63" dirty="0"/>
              <a:t> des rats. »</a:t>
            </a:r>
            <a:endParaRPr lang="fr-FR" dirty="0"/>
          </a:p>
          <a:p>
            <a:endParaRPr lang="en-CA" spc="63" dirty="0"/>
          </a:p>
          <a:p>
            <a:pPr marL="0" lvl="0" indent="0">
              <a:lnSpc>
                <a:spcPts val="4025"/>
              </a:lnSpc>
              <a:spcBef>
                <a:spcPct val="0"/>
              </a:spcBef>
            </a:pPr>
            <a:endParaRPr lang="en-US" spc="63" dirty="0">
              <a:solidFill>
                <a:srgbClr val="FFFFFF"/>
              </a:solidFill>
              <a:latin typeface="Kollektif"/>
            </a:endParaRPr>
          </a:p>
        </p:txBody>
      </p:sp>
      <p:sp>
        <p:nvSpPr>
          <p:cNvPr id="4" name="Slide Number Placeholder 3"/>
          <p:cNvSpPr>
            <a:spLocks noGrp="1"/>
          </p:cNvSpPr>
          <p:nvPr>
            <p:ph type="sldNum" sz="quarter" idx="5"/>
          </p:nvPr>
        </p:nvSpPr>
        <p:spPr/>
        <p:txBody>
          <a:bodyPr/>
          <a:lstStyle/>
          <a:p>
            <a:fld id="{99BE7CF4-1B1C-4013-8658-FFABC5402921}" type="slidenum">
              <a:rPr lang="fr-CA" smtClean="0"/>
              <a:t>37</a:t>
            </a:fld>
            <a:endParaRPr lang="fr-CA"/>
          </a:p>
        </p:txBody>
      </p:sp>
    </p:spTree>
    <p:extLst>
      <p:ext uri="{BB962C8B-B14F-4D97-AF65-F5344CB8AC3E}">
        <p14:creationId xmlns:p14="http://schemas.microsoft.com/office/powerpoint/2010/main" val="15578767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ts val="4021"/>
              </a:lnSpc>
              <a:spcBef>
                <a:spcPct val="0"/>
              </a:spcBef>
            </a:pPr>
            <a:r>
              <a:rPr lang="fr-CA" sz="1200" u="none" spc="63" dirty="0">
                <a:solidFill>
                  <a:srgbClr val="0B5A98"/>
                </a:solidFill>
                <a:latin typeface="Kollektif"/>
              </a:rPr>
              <a:t>Nous avons comme croyance que le stress est nocif pour la santé. Normalement, nous interprétons les changements physiques qui surviennent face à un </a:t>
            </a:r>
            <a:r>
              <a:rPr lang="fr-CA" sz="1200" u="none" spc="63" dirty="0" err="1">
                <a:solidFill>
                  <a:srgbClr val="0B5A98"/>
                </a:solidFill>
                <a:latin typeface="Kollektif"/>
              </a:rPr>
              <a:t>stresseur</a:t>
            </a:r>
            <a:r>
              <a:rPr lang="fr-CA" sz="1200" u="none" spc="63" dirty="0">
                <a:solidFill>
                  <a:srgbClr val="0B5A98"/>
                </a:solidFill>
                <a:latin typeface="Kollektif"/>
              </a:rPr>
              <a:t> comme de l’anxiété ou le fait que l’on ne supporte tout simplement pas la pression. Mais si on voyait cette énergie et ces changements plutôt comme des outils pour relever un défi ? Eh oui ! Lorsqu’on change d’avis à propos du stress, on modifie la réponse du corps face à celui-ci. </a:t>
            </a:r>
          </a:p>
          <a:p>
            <a:pPr marL="0" lvl="0" indent="0" algn="just">
              <a:lnSpc>
                <a:spcPts val="4021"/>
              </a:lnSpc>
              <a:spcBef>
                <a:spcPct val="0"/>
              </a:spcBef>
            </a:pPr>
            <a:endParaRPr lang="fr-CA" sz="1200" u="none" spc="63" dirty="0">
              <a:solidFill>
                <a:srgbClr val="0B5A98"/>
              </a:solidFill>
              <a:latin typeface="Kollektif"/>
            </a:endParaRPr>
          </a:p>
          <a:p>
            <a:pPr marL="0" lvl="0" indent="0" algn="just">
              <a:lnSpc>
                <a:spcPts val="4025"/>
              </a:lnSpc>
              <a:spcBef>
                <a:spcPct val="0"/>
              </a:spcBef>
            </a:pPr>
            <a:r>
              <a:rPr lang="fr-CA" sz="1200" u="none" spc="63" dirty="0">
                <a:solidFill>
                  <a:srgbClr val="0B5A98"/>
                </a:solidFill>
                <a:latin typeface="Kollektif Bold"/>
              </a:rPr>
              <a:t>Lors d’une réponse normale au stress, le rythme cardiaque augmente et les vaisseaux sanguins se contractent ce qui rend le stress chronique dangereux en l’associant aux maladies cardiovasculaires. </a:t>
            </a:r>
          </a:p>
          <a:p>
            <a:pPr marL="0" lvl="0" indent="0" algn="just">
              <a:lnSpc>
                <a:spcPts val="4025"/>
              </a:lnSpc>
              <a:spcBef>
                <a:spcPct val="0"/>
              </a:spcBef>
            </a:pPr>
            <a:endParaRPr lang="fr-CA" sz="1200" u="none" spc="63" dirty="0">
              <a:solidFill>
                <a:srgbClr val="0B5A98"/>
              </a:solidFill>
              <a:latin typeface="Kollektif Bold"/>
            </a:endParaRPr>
          </a:p>
          <a:p>
            <a:pPr marL="0" marR="0" lvl="0" indent="0" algn="just" defTabSz="914400" rtl="0" eaLnBrk="1" fontAlgn="auto" latinLnBrk="0" hangingPunct="1">
              <a:lnSpc>
                <a:spcPts val="4025"/>
              </a:lnSpc>
              <a:spcBef>
                <a:spcPct val="0"/>
              </a:spcBef>
              <a:spcAft>
                <a:spcPts val="0"/>
              </a:spcAft>
              <a:buClrTx/>
              <a:buSzTx/>
              <a:buFontTx/>
              <a:buNone/>
              <a:tabLst/>
              <a:defRPr/>
            </a:pPr>
            <a:r>
              <a:rPr lang="fr-CA" sz="1200" u="none" spc="63" dirty="0">
                <a:solidFill>
                  <a:srgbClr val="0B5A98"/>
                </a:solidFill>
                <a:latin typeface="Kollektif Bold"/>
              </a:rPr>
              <a:t>MAIS Une étude menée par Harvard démontre que les vaisseaux </a:t>
            </a:r>
            <a:r>
              <a:rPr lang="fr-CA" spc="63" dirty="0">
                <a:solidFill>
                  <a:srgbClr val="0B5A98"/>
                </a:solidFill>
                <a:latin typeface="Kollektif Bold"/>
              </a:rPr>
              <a:t>sanguins</a:t>
            </a:r>
            <a:r>
              <a:rPr lang="fr-CA" sz="1200" u="none" spc="63" dirty="0">
                <a:solidFill>
                  <a:srgbClr val="0B5A98"/>
                </a:solidFill>
                <a:latin typeface="Kollektif Bold"/>
              </a:rPr>
              <a:t> des individus qui voyaient le stress comme utile sont, quant à eux, restés dilatés, ce qui impacte directement les risques de maladies cardiovasculaires.</a:t>
            </a:r>
          </a:p>
          <a:p>
            <a:pPr marL="0" lvl="0" indent="0" algn="just">
              <a:lnSpc>
                <a:spcPts val="4025"/>
              </a:lnSpc>
              <a:spcBef>
                <a:spcPct val="0"/>
              </a:spcBef>
            </a:pPr>
            <a:endParaRPr lang="fr-CA" sz="1200" u="none" spc="63" dirty="0">
              <a:solidFill>
                <a:srgbClr val="0B5A98"/>
              </a:solidFill>
              <a:latin typeface="Kollektif Bold"/>
            </a:endParaRPr>
          </a:p>
          <a:p>
            <a:endParaRPr lang="en-CA" dirty="0"/>
          </a:p>
        </p:txBody>
      </p:sp>
      <p:sp>
        <p:nvSpPr>
          <p:cNvPr id="4" name="Slide Number Placeholder 3"/>
          <p:cNvSpPr>
            <a:spLocks noGrp="1"/>
          </p:cNvSpPr>
          <p:nvPr>
            <p:ph type="sldNum" sz="quarter" idx="5"/>
          </p:nvPr>
        </p:nvSpPr>
        <p:spPr/>
        <p:txBody>
          <a:bodyPr/>
          <a:lstStyle/>
          <a:p>
            <a:fld id="{99BE7CF4-1B1C-4013-8658-FFABC5402921}" type="slidenum">
              <a:rPr lang="fr-CA" smtClean="0"/>
              <a:t>38</a:t>
            </a:fld>
            <a:endParaRPr lang="fr-CA"/>
          </a:p>
        </p:txBody>
      </p:sp>
    </p:spTree>
    <p:extLst>
      <p:ext uri="{BB962C8B-B14F-4D97-AF65-F5344CB8AC3E}">
        <p14:creationId xmlns:p14="http://schemas.microsoft.com/office/powerpoint/2010/main" val="3205873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39</a:t>
            </a:fld>
            <a:endParaRPr lang="fr-CA"/>
          </a:p>
        </p:txBody>
      </p:sp>
    </p:spTree>
    <p:extLst>
      <p:ext uri="{BB962C8B-B14F-4D97-AF65-F5344CB8AC3E}">
        <p14:creationId xmlns:p14="http://schemas.microsoft.com/office/powerpoint/2010/main" val="283555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Période de questions à la fin.</a:t>
            </a:r>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4</a:t>
            </a:fld>
            <a:endParaRPr lang="fr-CA"/>
          </a:p>
        </p:txBody>
      </p:sp>
    </p:spTree>
    <p:extLst>
      <p:ext uri="{BB962C8B-B14F-4D97-AF65-F5344CB8AC3E}">
        <p14:creationId xmlns:p14="http://schemas.microsoft.com/office/powerpoint/2010/main" val="2107849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spc="14" dirty="0"/>
              <a:t>Une étude réalisée en 2012 par des chercheurs de l’Université de Fribourg suggère que le stress peut vous aider à vous faire des amis. Pour cette étude, 72 étudiants de sexe masculin ont été divisés en une condition de stress et une condition de contrôle. Dans la condition de stress, les étudiants ont dû traverser une épreuve très semblable aux sujets de recherche en #3. (Cette séquence d’événements s’appelle le « test de stress social de Trèves ».) À partir de là, chaque participant a été jumelé à un partenaire pour jouer à un groupe de jeux qui les testaient sur la confiance, le partage et la prise de risque. En fin de compte, les chercheurs ont découvert que les étudiants en situation de stress présentaient des comportements plus prosociaux dans les jeux</a:t>
            </a:r>
            <a:r>
              <a:rPr lang="fr-CA" b="1" spc="14" dirty="0"/>
              <a:t>.  </a:t>
            </a:r>
            <a:endParaRPr lang="en-US" spc="14" dirty="0"/>
          </a:p>
          <a:p>
            <a:pPr>
              <a:defRPr/>
            </a:pPr>
            <a:endParaRPr lang="fr-CA" spc="14" dirty="0"/>
          </a:p>
          <a:p>
            <a:pPr>
              <a:defRPr/>
            </a:pPr>
            <a:r>
              <a:rPr lang="fr-CA" u="sng" spc="14" dirty="0"/>
              <a:t>Ces résultats montrent que le stress déclenche un comportement d’approche sociale, qui fonctionne comme une puissante stratégie de réduction du stress chez les humains, fournissant ainsi des preuves de l’hypothèse de la tendance et de l’amitié.</a:t>
            </a:r>
            <a:endParaRPr lang="en-US" spc="14" dirty="0"/>
          </a:p>
          <a:p>
            <a:pPr>
              <a:defRPr/>
            </a:pPr>
            <a:endParaRPr lang="fr-CA" spc="14" dirty="0"/>
          </a:p>
          <a:p>
            <a:pPr>
              <a:defRPr/>
            </a:pPr>
            <a:endParaRPr lang="en-CA" spc="14" dirty="0"/>
          </a:p>
          <a:p>
            <a:pPr marL="0" marR="0" lvl="0" indent="0" algn="l" defTabSz="914400">
              <a:lnSpc>
                <a:spcPct val="100000"/>
              </a:lnSpc>
              <a:spcBef>
                <a:spcPts val="0"/>
              </a:spcBef>
              <a:spcAft>
                <a:spcPts val="0"/>
              </a:spcAft>
              <a:buClrTx/>
              <a:buSzTx/>
              <a:buFontTx/>
              <a:buNone/>
              <a:tabLst/>
              <a:defRPr/>
            </a:pPr>
            <a:endParaRPr lang="fr-CA" b="1" spc="14" dirty="0">
              <a:solidFill>
                <a:srgbClr val="FFFFFF"/>
              </a:solidFill>
              <a:latin typeface="Kollektif"/>
            </a:endParaRPr>
          </a:p>
        </p:txBody>
      </p:sp>
      <p:sp>
        <p:nvSpPr>
          <p:cNvPr id="4" name="Slide Number Placeholder 3"/>
          <p:cNvSpPr>
            <a:spLocks noGrp="1"/>
          </p:cNvSpPr>
          <p:nvPr>
            <p:ph type="sldNum" sz="quarter" idx="5"/>
          </p:nvPr>
        </p:nvSpPr>
        <p:spPr/>
        <p:txBody>
          <a:bodyPr/>
          <a:lstStyle/>
          <a:p>
            <a:fld id="{99BE7CF4-1B1C-4013-8658-FFABC5402921}" type="slidenum">
              <a:rPr lang="fr-CA" smtClean="0"/>
              <a:t>40</a:t>
            </a:fld>
            <a:endParaRPr lang="fr-CA"/>
          </a:p>
        </p:txBody>
      </p:sp>
    </p:spTree>
    <p:extLst>
      <p:ext uri="{BB962C8B-B14F-4D97-AF65-F5344CB8AC3E}">
        <p14:creationId xmlns:p14="http://schemas.microsoft.com/office/powerpoint/2010/main" val="22724994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spc="59" dirty="0">
                <a:solidFill>
                  <a:srgbClr val="0B5A98"/>
                </a:solidFill>
                <a:latin typeface="Kollektif"/>
              </a:rPr>
              <a:t>Notre glande pituitaire, en réponse au stress, sécrète de </a:t>
            </a:r>
            <a:r>
              <a:rPr lang="fr-CA" sz="1200" spc="59" dirty="0">
                <a:solidFill>
                  <a:srgbClr val="0B5A98"/>
                </a:solidFill>
                <a:latin typeface="Kollektif Bold"/>
              </a:rPr>
              <a:t>l’ocytocine</a:t>
            </a:r>
            <a:r>
              <a:rPr lang="fr-CA" sz="1200" spc="59" dirty="0">
                <a:solidFill>
                  <a:srgbClr val="0B5A98"/>
                </a:solidFill>
                <a:latin typeface="Kollektif"/>
              </a:rPr>
              <a:t>. Au même titre que l’adrénaline, quand l’ocytocine est libérée, elle nous incite à chercher pour de l’aide. L’ocytocine renforce non seulement nos relations sociales en augmentant notre empathie et en nous rendant plus </a:t>
            </a:r>
            <a:r>
              <a:rPr lang="fr-CA" sz="1200" spc="59" dirty="0" err="1">
                <a:solidFill>
                  <a:srgbClr val="0B5A98"/>
                </a:solidFill>
                <a:latin typeface="Kollektif"/>
              </a:rPr>
              <a:t>disposé.e.s</a:t>
            </a:r>
            <a:r>
              <a:rPr lang="fr-CA" sz="1200" spc="59" dirty="0">
                <a:solidFill>
                  <a:srgbClr val="0B5A98"/>
                </a:solidFill>
                <a:latin typeface="Kollektif"/>
              </a:rPr>
              <a:t> à aider les gens qu’on aime, mais elle protège aussi le système cardiovasculaire et a des vertus antiinflammatoires.</a:t>
            </a:r>
          </a:p>
          <a:p>
            <a:pPr algn="l"/>
            <a:endParaRPr lang="fr-CA" b="0" dirty="0">
              <a:solidFill>
                <a:srgbClr val="0E1318"/>
              </a:solidFill>
              <a:effectLst/>
              <a:latin typeface="Open Sans" panose="020B0606030504020204" pitchFamily="34" charset="0"/>
            </a:endParaRPr>
          </a:p>
          <a:p>
            <a:pPr algn="l"/>
            <a:r>
              <a:rPr lang="fr-CA" b="0" dirty="0">
                <a:solidFill>
                  <a:srgbClr val="0E1318"/>
                </a:solidFill>
                <a:effectLst/>
                <a:latin typeface="Open Sans" panose="020B0606030504020204" pitchFamily="34" charset="0"/>
              </a:rPr>
              <a:t>Comment ? Notre </a:t>
            </a:r>
            <a:r>
              <a:rPr lang="fr-CA" b="1" dirty="0">
                <a:solidFill>
                  <a:srgbClr val="0E1318"/>
                </a:solidFill>
                <a:effectLst/>
                <a:latin typeface="Open Sans" panose="020B0606030504020204" pitchFamily="34" charset="0"/>
              </a:rPr>
              <a:t>cœur possède des récepteurs pour l’ocytocine, qui aident les cellules cardiaques à se régénérer. </a:t>
            </a:r>
            <a:r>
              <a:rPr lang="fr-CA" b="0" dirty="0">
                <a:solidFill>
                  <a:srgbClr val="0E1318"/>
                </a:solidFill>
                <a:effectLst/>
                <a:latin typeface="Open Sans" panose="020B0606030504020204" pitchFamily="34" charset="0"/>
              </a:rPr>
              <a:t>En aidant les autres et en ayant un soutien social plus complet, on libère davantage de cette hormone et </a:t>
            </a:r>
            <a:r>
              <a:rPr lang="fr-CA" b="1" dirty="0">
                <a:solidFill>
                  <a:srgbClr val="0E1318"/>
                </a:solidFill>
                <a:effectLst/>
                <a:latin typeface="Open Sans" panose="020B0606030504020204" pitchFamily="34" charset="0"/>
              </a:rPr>
              <a:t>notre réponse au stress devient plus saine </a:t>
            </a:r>
            <a:r>
              <a:rPr lang="fr-CA" b="0" dirty="0">
                <a:solidFill>
                  <a:srgbClr val="0E1318"/>
                </a:solidFill>
                <a:effectLst/>
                <a:latin typeface="Open Sans" panose="020B0606030504020204" pitchFamily="34" charset="0"/>
              </a:rPr>
              <a:t>et on récupère plus rapidement du stress. </a:t>
            </a:r>
          </a:p>
          <a:p>
            <a:pPr algn="l"/>
            <a:endParaRPr lang="fr-CA" b="0" dirty="0">
              <a:solidFill>
                <a:srgbClr val="0E1318"/>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spc="59" dirty="0">
                <a:solidFill>
                  <a:srgbClr val="0B5A98"/>
                </a:solidFill>
                <a:latin typeface="Kollektif Bold"/>
              </a:rPr>
              <a:t>La même expérience réalisée par Harvard démontre également que les individus ayant vécu un stress majeur comme des difficultés financières ou des crises familiales avaient un risque de décès augmenté de 30 %, mais les gens qui ont passé du temps à aider les autres avaient augmenté de 0 %.</a:t>
            </a:r>
            <a:r>
              <a:rPr lang="fr-CA" sz="800" spc="21" dirty="0">
                <a:solidFill>
                  <a:srgbClr val="0B5A98"/>
                </a:solidFill>
                <a:latin typeface="Arimo Bold"/>
              </a:rPr>
              <a:t> </a:t>
            </a:r>
          </a:p>
          <a:p>
            <a:pPr algn="l"/>
            <a:endParaRPr lang="fr-CA" b="0" dirty="0">
              <a:solidFill>
                <a:srgbClr val="0E1318"/>
              </a:solidFill>
              <a:effectLst/>
              <a:latin typeface="Open Sans" panose="020B0606030504020204" pitchFamily="34" charset="0"/>
            </a:endParaRPr>
          </a:p>
          <a:p>
            <a:br>
              <a:rPr lang="fr-CA" dirty="0">
                <a:solidFill>
                  <a:srgbClr val="0E1318"/>
                </a:solidFill>
                <a:effectLst/>
                <a:latin typeface="Helvetica" panose="020B0604020202020204" pitchFamily="34" charset="0"/>
              </a:rPr>
            </a:br>
            <a:endParaRPr lang="fr-CA" dirty="0"/>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41</a:t>
            </a:fld>
            <a:endParaRPr lang="fr-CA"/>
          </a:p>
        </p:txBody>
      </p:sp>
    </p:spTree>
    <p:extLst>
      <p:ext uri="{BB962C8B-B14F-4D97-AF65-F5344CB8AC3E}">
        <p14:creationId xmlns:p14="http://schemas.microsoft.com/office/powerpoint/2010/main" val="1924087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42</a:t>
            </a:fld>
            <a:endParaRPr lang="fr-CA"/>
          </a:p>
        </p:txBody>
      </p:sp>
    </p:spTree>
    <p:extLst>
      <p:ext uri="{BB962C8B-B14F-4D97-AF65-F5344CB8AC3E}">
        <p14:creationId xmlns:p14="http://schemas.microsoft.com/office/powerpoint/2010/main" val="19874642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spc="63" dirty="0"/>
              <a:t>« 33,7 % de près de 186 millions d’adultes américains ont perçu que le stress affectait beaucoup ou dans une certaine mesure leur santé. Les niveaux plus élevés de stress signalés et la perception selon laquelle le stress a une incidence sur la santé étaient associés de façon indépendante à une probabilité accrue de problèmes de santé et de problèmes de santé mentale. La quantité de stress et la perception que le stress affecte la santé ont interagi de telle sorte que les personnes qui ont déclaré beaucoup de stress et que le stress a eu beaucoup d’impact sur leur santé ont eu un risque accru de 43 % de décès prématurés. » </a:t>
            </a:r>
            <a:endParaRPr lang="en-US" spc="63" dirty="0"/>
          </a:p>
          <a:p>
            <a:pPr>
              <a:defRPr/>
            </a:pPr>
            <a:endParaRPr lang="en-CA" spc="63" dirty="0"/>
          </a:p>
          <a:p>
            <a:pPr>
              <a:defRPr/>
            </a:pPr>
            <a:r>
              <a:rPr lang="fr-CA" spc="63" dirty="0"/>
              <a:t>Conclusions : Des niveaux élevés de stress et la perception que le stress a une incidence sur la santé sont associés à une mauvaise santé et à une mauvaise santé mentale. Les personnes qui percevaient que le stress affectait leur santé et signalaient une grande quantité de stress présentaient un risque accru de décès prématuré. </a:t>
            </a:r>
            <a:endParaRPr lang="en-US" spc="63" dirty="0"/>
          </a:p>
          <a:p>
            <a:pPr>
              <a:defRPr/>
            </a:pPr>
            <a:endParaRPr lang="en-CA" spc="63" dirty="0"/>
          </a:p>
          <a:p>
            <a:pPr marL="0" marR="0" lvl="0" indent="0" algn="l" defTabSz="914400">
              <a:lnSpc>
                <a:spcPct val="100000"/>
              </a:lnSpc>
              <a:spcBef>
                <a:spcPts val="0"/>
              </a:spcBef>
              <a:spcAft>
                <a:spcPts val="0"/>
              </a:spcAft>
              <a:buClrTx/>
              <a:buSzTx/>
              <a:buFontTx/>
              <a:buNone/>
              <a:tabLst/>
              <a:defRPr/>
            </a:pPr>
            <a:endParaRPr lang="fr-CA" spc="63" dirty="0">
              <a:solidFill>
                <a:srgbClr val="FFFFFF"/>
              </a:solidFill>
              <a:latin typeface="Kollektif"/>
            </a:endParaRPr>
          </a:p>
        </p:txBody>
      </p:sp>
      <p:sp>
        <p:nvSpPr>
          <p:cNvPr id="4" name="Slide Number Placeholder 3"/>
          <p:cNvSpPr>
            <a:spLocks noGrp="1"/>
          </p:cNvSpPr>
          <p:nvPr>
            <p:ph type="sldNum" sz="quarter" idx="5"/>
          </p:nvPr>
        </p:nvSpPr>
        <p:spPr/>
        <p:txBody>
          <a:bodyPr/>
          <a:lstStyle/>
          <a:p>
            <a:fld id="{99BE7CF4-1B1C-4013-8658-FFABC5402921}" type="slidenum">
              <a:rPr lang="fr-CA" smtClean="0"/>
              <a:t>43</a:t>
            </a:fld>
            <a:endParaRPr lang="fr-CA"/>
          </a:p>
        </p:txBody>
      </p:sp>
    </p:spTree>
    <p:extLst>
      <p:ext uri="{BB962C8B-B14F-4D97-AF65-F5344CB8AC3E}">
        <p14:creationId xmlns:p14="http://schemas.microsoft.com/office/powerpoint/2010/main" val="4135396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CA" spc="63" dirty="0">
                <a:solidFill>
                  <a:srgbClr val="000000"/>
                </a:solidFill>
                <a:latin typeface="Calibri"/>
                <a:cs typeface="Calibri"/>
              </a:rPr>
              <a:t>Sondage</a:t>
            </a:r>
          </a:p>
        </p:txBody>
      </p:sp>
      <p:sp>
        <p:nvSpPr>
          <p:cNvPr id="4" name="Slide Number Placeholder 3"/>
          <p:cNvSpPr>
            <a:spLocks noGrp="1"/>
          </p:cNvSpPr>
          <p:nvPr>
            <p:ph type="sldNum" sz="quarter" idx="5"/>
          </p:nvPr>
        </p:nvSpPr>
        <p:spPr/>
        <p:txBody>
          <a:bodyPr/>
          <a:lstStyle/>
          <a:p>
            <a:fld id="{99BE7CF4-1B1C-4013-8658-FFABC5402921}" type="slidenum">
              <a:rPr lang="fr-CA" smtClean="0"/>
              <a:t>44</a:t>
            </a:fld>
            <a:endParaRPr lang="fr-CA"/>
          </a:p>
        </p:txBody>
      </p:sp>
    </p:spTree>
    <p:extLst>
      <p:ext uri="{BB962C8B-B14F-4D97-AF65-F5344CB8AC3E}">
        <p14:creationId xmlns:p14="http://schemas.microsoft.com/office/powerpoint/2010/main" val="512495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45</a:t>
            </a:fld>
            <a:endParaRPr lang="fr-CA"/>
          </a:p>
        </p:txBody>
      </p:sp>
    </p:spTree>
    <p:extLst>
      <p:ext uri="{BB962C8B-B14F-4D97-AF65-F5344CB8AC3E}">
        <p14:creationId xmlns:p14="http://schemas.microsoft.com/office/powerpoint/2010/main" val="34371548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46</a:t>
            </a:fld>
            <a:endParaRPr lang="fr-CA"/>
          </a:p>
        </p:txBody>
      </p:sp>
    </p:spTree>
    <p:extLst>
      <p:ext uri="{BB962C8B-B14F-4D97-AF65-F5344CB8AC3E}">
        <p14:creationId xmlns:p14="http://schemas.microsoft.com/office/powerpoint/2010/main" val="32147077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47</a:t>
            </a:fld>
            <a:endParaRPr lang="fr-CA"/>
          </a:p>
        </p:txBody>
      </p:sp>
    </p:spTree>
    <p:extLst>
      <p:ext uri="{BB962C8B-B14F-4D97-AF65-F5344CB8AC3E}">
        <p14:creationId xmlns:p14="http://schemas.microsoft.com/office/powerpoint/2010/main" val="42262733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a:rPr>
              <a:t>Remarquez-vous </a:t>
            </a:r>
            <a:r>
              <a:rPr lang="en-CA" dirty="0" err="1">
                <a:cs typeface="Calibri"/>
              </a:rPr>
              <a:t>quelque</a:t>
            </a:r>
            <a:r>
              <a:rPr lang="en-CA" dirty="0">
                <a:cs typeface="Calibri"/>
              </a:rPr>
              <a:t> chose?</a:t>
            </a:r>
          </a:p>
        </p:txBody>
      </p:sp>
      <p:sp>
        <p:nvSpPr>
          <p:cNvPr id="4" name="Slide Number Placeholder 3"/>
          <p:cNvSpPr>
            <a:spLocks noGrp="1"/>
          </p:cNvSpPr>
          <p:nvPr>
            <p:ph type="sldNum" sz="quarter" idx="5"/>
          </p:nvPr>
        </p:nvSpPr>
        <p:spPr/>
        <p:txBody>
          <a:bodyPr/>
          <a:lstStyle/>
          <a:p>
            <a:fld id="{99BE7CF4-1B1C-4013-8658-FFABC5402921}" type="slidenum">
              <a:rPr lang="fr-CA" smtClean="0"/>
              <a:t>48</a:t>
            </a:fld>
            <a:endParaRPr lang="fr-CA"/>
          </a:p>
        </p:txBody>
      </p:sp>
    </p:spTree>
    <p:extLst>
      <p:ext uri="{BB962C8B-B14F-4D97-AF65-F5344CB8AC3E}">
        <p14:creationId xmlns:p14="http://schemas.microsoft.com/office/powerpoint/2010/main" val="2974233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49</a:t>
            </a:fld>
            <a:endParaRPr lang="fr-CA"/>
          </a:p>
        </p:txBody>
      </p:sp>
    </p:spTree>
    <p:extLst>
      <p:ext uri="{BB962C8B-B14F-4D97-AF65-F5344CB8AC3E}">
        <p14:creationId xmlns:p14="http://schemas.microsoft.com/office/powerpoint/2010/main" val="4038684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Lien : </a:t>
            </a:r>
            <a:r>
              <a:rPr lang="fr-CA" dirty="0">
                <a:hlinkClick r:id="rId3"/>
              </a:rPr>
              <a:t>https://answergarden.ch/2150337</a:t>
            </a:r>
            <a:endParaRPr lang="fr-FR" dirty="0"/>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5</a:t>
            </a:fld>
            <a:endParaRPr lang="fr-CA"/>
          </a:p>
        </p:txBody>
      </p:sp>
    </p:spTree>
    <p:extLst>
      <p:ext uri="{BB962C8B-B14F-4D97-AF65-F5344CB8AC3E}">
        <p14:creationId xmlns:p14="http://schemas.microsoft.com/office/powerpoint/2010/main" val="1841763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9BE7CF4-1B1C-4013-8658-FFABC5402921}" type="slidenum">
              <a:rPr lang="fr-CA" smtClean="0"/>
              <a:t>50</a:t>
            </a:fld>
            <a:endParaRPr lang="fr-CA"/>
          </a:p>
        </p:txBody>
      </p:sp>
    </p:spTree>
    <p:extLst>
      <p:ext uri="{BB962C8B-B14F-4D97-AF65-F5344CB8AC3E}">
        <p14:creationId xmlns:p14="http://schemas.microsoft.com/office/powerpoint/2010/main" val="237766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 a </a:t>
            </a:r>
            <a:r>
              <a:rPr lang="en-CA" dirty="0" err="1"/>
              <a:t>tous</a:t>
            </a:r>
            <a:r>
              <a:rPr lang="en-CA" dirty="0"/>
              <a:t> des </a:t>
            </a:r>
            <a:r>
              <a:rPr lang="en-US" sz="1200" u="none" spc="-58" dirty="0" err="1">
                <a:solidFill>
                  <a:srgbClr val="0B5A98"/>
                </a:solidFill>
                <a:latin typeface="Aharoni"/>
                <a:cs typeface="Aharoni"/>
              </a:rPr>
              <a:t>stratégies</a:t>
            </a:r>
            <a:r>
              <a:rPr lang="en-US" sz="1200" u="none" spc="-58" dirty="0">
                <a:solidFill>
                  <a:srgbClr val="0B5A98"/>
                </a:solidFill>
                <a:latin typeface="Aharoni"/>
                <a:cs typeface="Aharoni"/>
              </a:rPr>
              <a:t> </a:t>
            </a:r>
            <a:r>
              <a:rPr lang="en-US" sz="1200" spc="-58" dirty="0" err="1">
                <a:solidFill>
                  <a:srgbClr val="0B5A98"/>
                </a:solidFill>
                <a:latin typeface="Aharoni"/>
                <a:cs typeface="Aharoni"/>
              </a:rPr>
              <a:t>d’adaptation</a:t>
            </a:r>
            <a:r>
              <a:rPr lang="en-US" sz="1200" spc="-58" dirty="0">
                <a:solidFill>
                  <a:srgbClr val="0B5A98"/>
                </a:solidFill>
                <a:latin typeface="Aharoni"/>
                <a:cs typeface="Aharoni"/>
              </a:rPr>
              <a:t> </a:t>
            </a:r>
            <a:r>
              <a:rPr lang="en-CA" dirty="0"/>
              <a:t>plus </a:t>
            </a:r>
            <a:r>
              <a:rPr lang="en-CA" dirty="0" err="1"/>
              <a:t>automatiques</a:t>
            </a:r>
            <a:r>
              <a:rPr lang="en-CA" dirty="0"/>
              <a:t>. Elles </a:t>
            </a:r>
            <a:r>
              <a:rPr lang="en-CA" dirty="0" err="1"/>
              <a:t>peuvent</a:t>
            </a:r>
            <a:r>
              <a:rPr lang="en-CA" dirty="0"/>
              <a:t> </a:t>
            </a:r>
            <a:r>
              <a:rPr lang="en-CA" dirty="0" err="1"/>
              <a:t>être</a:t>
            </a:r>
            <a:r>
              <a:rPr lang="en-CA" dirty="0"/>
              <a:t> </a:t>
            </a:r>
            <a:r>
              <a:rPr lang="en-CA" dirty="0" err="1"/>
              <a:t>bonnes</a:t>
            </a:r>
            <a:r>
              <a:rPr lang="en-CA" dirty="0"/>
              <a:t>, </a:t>
            </a:r>
            <a:r>
              <a:rPr lang="en-CA" dirty="0" err="1"/>
              <a:t>pourvu</a:t>
            </a:r>
            <a:r>
              <a:rPr lang="en-CA" dirty="0"/>
              <a:t> que </a:t>
            </a:r>
            <a:r>
              <a:rPr lang="en-CA" dirty="0" err="1"/>
              <a:t>ce</a:t>
            </a:r>
            <a:r>
              <a:rPr lang="en-CA" dirty="0"/>
              <a:t> ne </a:t>
            </a:r>
            <a:r>
              <a:rPr lang="en-CA" dirty="0" err="1"/>
              <a:t>soient</a:t>
            </a:r>
            <a:r>
              <a:rPr lang="en-CA" dirty="0"/>
              <a:t> pas les </a:t>
            </a:r>
            <a:r>
              <a:rPr lang="en-CA" dirty="0" err="1"/>
              <a:t>seules</a:t>
            </a:r>
            <a:r>
              <a:rPr lang="en-CA" dirty="0"/>
              <a:t>. </a:t>
            </a:r>
            <a:r>
              <a:rPr lang="en-CA" dirty="0" err="1"/>
              <a:t>S’adapter</a:t>
            </a:r>
            <a:r>
              <a:rPr lang="en-CA" dirty="0"/>
              <a:t> à </a:t>
            </a:r>
            <a:r>
              <a:rPr lang="en-CA" dirty="0" err="1"/>
              <a:t>ses</a:t>
            </a:r>
            <a:r>
              <a:rPr lang="en-CA" dirty="0"/>
              <a:t> </a:t>
            </a:r>
            <a:r>
              <a:rPr lang="en-CA" dirty="0" err="1"/>
              <a:t>émotions</a:t>
            </a:r>
            <a:r>
              <a:rPr lang="en-CA" dirty="0"/>
              <a:t> avec de la bouffe, </a:t>
            </a:r>
            <a:r>
              <a:rPr lang="en-CA" dirty="0" err="1"/>
              <a:t>c’est</a:t>
            </a:r>
            <a:r>
              <a:rPr lang="en-CA" dirty="0"/>
              <a:t> OK à condition que </a:t>
            </a:r>
            <a:r>
              <a:rPr lang="en-CA" dirty="0" err="1"/>
              <a:t>ça</a:t>
            </a:r>
            <a:r>
              <a:rPr lang="en-CA" dirty="0"/>
              <a:t> ne </a:t>
            </a:r>
            <a:r>
              <a:rPr lang="en-CA" dirty="0" err="1"/>
              <a:t>soit</a:t>
            </a:r>
            <a:r>
              <a:rPr lang="en-CA" dirty="0"/>
              <a:t> pas à </a:t>
            </a:r>
            <a:r>
              <a:rPr lang="en-CA" dirty="0" err="1"/>
              <a:t>chaque</a:t>
            </a:r>
            <a:r>
              <a:rPr lang="en-CA" dirty="0"/>
              <a:t> </a:t>
            </a:r>
            <a:r>
              <a:rPr lang="en-CA" dirty="0" err="1"/>
              <a:t>fois</a:t>
            </a:r>
            <a:r>
              <a:rPr lang="en-CA" dirty="0"/>
              <a:t> que </a:t>
            </a:r>
            <a:r>
              <a:rPr lang="en-CA" dirty="0" err="1"/>
              <a:t>j’ai</a:t>
            </a:r>
            <a:r>
              <a:rPr lang="en-CA" dirty="0"/>
              <a:t> des </a:t>
            </a:r>
            <a:r>
              <a:rPr lang="en-CA" dirty="0" err="1"/>
              <a:t>émotions</a:t>
            </a:r>
            <a:r>
              <a:rPr lang="en-CA" dirty="0"/>
              <a:t> !</a:t>
            </a:r>
            <a:endParaRPr lang="fr-FR" dirty="0"/>
          </a:p>
        </p:txBody>
      </p:sp>
      <p:sp>
        <p:nvSpPr>
          <p:cNvPr id="4" name="Slide Number Placeholder 3"/>
          <p:cNvSpPr>
            <a:spLocks noGrp="1"/>
          </p:cNvSpPr>
          <p:nvPr>
            <p:ph type="sldNum" sz="quarter" idx="5"/>
          </p:nvPr>
        </p:nvSpPr>
        <p:spPr/>
        <p:txBody>
          <a:bodyPr/>
          <a:lstStyle/>
          <a:p>
            <a:fld id="{99BE7CF4-1B1C-4013-8658-FFABC5402921}" type="slidenum">
              <a:rPr lang="fr-CA" smtClean="0"/>
              <a:t>51</a:t>
            </a:fld>
            <a:endParaRPr lang="fr-CA" dirty="0"/>
          </a:p>
        </p:txBody>
      </p:sp>
    </p:spTree>
    <p:extLst>
      <p:ext uri="{BB962C8B-B14F-4D97-AF65-F5344CB8AC3E}">
        <p14:creationId xmlns:p14="http://schemas.microsoft.com/office/powerpoint/2010/main" val="29363080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Faire réagir à laquelle des </a:t>
            </a:r>
            <a:r>
              <a:rPr lang="en-US" sz="1200" u="none" spc="-58" dirty="0" err="1">
                <a:solidFill>
                  <a:srgbClr val="0B5A98"/>
                </a:solidFill>
                <a:latin typeface="Aharoni"/>
                <a:cs typeface="Aharoni"/>
              </a:rPr>
              <a:t>stratégies</a:t>
            </a:r>
            <a:r>
              <a:rPr lang="en-US" sz="1200" u="none" spc="-58" dirty="0">
                <a:solidFill>
                  <a:srgbClr val="0B5A98"/>
                </a:solidFill>
                <a:latin typeface="Aharoni"/>
                <a:cs typeface="Aharoni"/>
              </a:rPr>
              <a:t> </a:t>
            </a:r>
            <a:r>
              <a:rPr lang="en-US" sz="1200" spc="-58" dirty="0" err="1">
                <a:solidFill>
                  <a:srgbClr val="0B5A98"/>
                </a:solidFill>
                <a:latin typeface="Aharoni"/>
                <a:cs typeface="Aharoni"/>
              </a:rPr>
              <a:t>d’adaptation</a:t>
            </a:r>
            <a:r>
              <a:rPr lang="en-US" sz="1200" spc="-58" dirty="0">
                <a:solidFill>
                  <a:srgbClr val="0B5A98"/>
                </a:solidFill>
                <a:latin typeface="Aharoni"/>
                <a:cs typeface="Aharoni"/>
              </a:rPr>
              <a:t> </a:t>
            </a:r>
            <a:r>
              <a:rPr lang="fr-CA" dirty="0"/>
              <a:t>ils pensent le plus s’identifier.</a:t>
            </a:r>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52</a:t>
            </a:fld>
            <a:endParaRPr lang="fr-CA"/>
          </a:p>
        </p:txBody>
      </p:sp>
    </p:spTree>
    <p:extLst>
      <p:ext uri="{BB962C8B-B14F-4D97-AF65-F5344CB8AC3E}">
        <p14:creationId xmlns:p14="http://schemas.microsoft.com/office/powerpoint/2010/main" val="2650328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9BE7CF4-1B1C-4013-8658-FFABC5402921}" type="slidenum">
              <a:rPr lang="fr-CA" smtClean="0"/>
              <a:t>53</a:t>
            </a:fld>
            <a:endParaRPr lang="fr-CA"/>
          </a:p>
        </p:txBody>
      </p:sp>
    </p:spTree>
    <p:extLst>
      <p:ext uri="{BB962C8B-B14F-4D97-AF65-F5344CB8AC3E}">
        <p14:creationId xmlns:p14="http://schemas.microsoft.com/office/powerpoint/2010/main" val="22925584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a:buChar char="•"/>
              <a:defRPr/>
            </a:pPr>
            <a:r>
              <a:rPr lang="fr-CA" spc="21" dirty="0"/>
              <a:t>Dans un monde idéal, nous voulons garder notre thermomètre dans des émotions régulées. Lorsque nous sommes dans des émotions trop intenses, nous avons par exemple des réactions impulsives, un stress envahissant et il y a des dangers pour la santé mentale. </a:t>
            </a:r>
            <a:endParaRPr lang="en-US" spc="21" dirty="0"/>
          </a:p>
          <a:p>
            <a:pPr>
              <a:defRPr/>
            </a:pPr>
            <a:endParaRPr lang="fr-CA" spc="21" dirty="0">
              <a:cs typeface="Calibri"/>
            </a:endParaRPr>
          </a:p>
          <a:p>
            <a:pPr marL="171450" indent="-171450">
              <a:buFont typeface="Arial"/>
              <a:buChar char="•"/>
              <a:defRPr/>
            </a:pPr>
            <a:r>
              <a:rPr lang="fr-CA" spc="21" dirty="0"/>
              <a:t>Lorsque nous sommes dans les émotions trop froides, on perd la fonction adaptative et sociale des émotions. Si on inhibe nos émotions (ex. : dès que je suis fâchée avec </a:t>
            </a:r>
            <a:r>
              <a:rPr lang="fr-CA" spc="21" dirty="0" err="1"/>
              <a:t>un.e</a:t>
            </a:r>
            <a:r>
              <a:rPr lang="fr-CA" spc="21" dirty="0"/>
              <a:t> collègue, je le ravale et je ne le dis pas), je perds l’utilité de l’émotion qui veut probablement dire que quelque chose ne marche pas dans cette relation, qu’il faudrait ajuster (ex. la répartition des tâches n’est pas juste). </a:t>
            </a:r>
          </a:p>
          <a:p>
            <a:pPr marL="0" indent="0">
              <a:buFont typeface="Arial"/>
              <a:buNone/>
              <a:defRPr/>
            </a:pPr>
            <a:endParaRPr lang="en-US" spc="21" dirty="0">
              <a:cs typeface="Calibri"/>
            </a:endParaRPr>
          </a:p>
          <a:p>
            <a:pPr marL="171450" indent="-171450">
              <a:buFont typeface="Arial"/>
              <a:buChar char="•"/>
              <a:defRPr/>
            </a:pPr>
            <a:r>
              <a:rPr lang="fr-CA" spc="21" dirty="0"/>
              <a:t>La pleine conscience et l’autocompassion sont d’excellentes techniques à développer pour tolérer les états et les émotions négatives et mieux se réguler.</a:t>
            </a:r>
            <a:br>
              <a:rPr lang="fr-CA" spc="21" dirty="0">
                <a:cs typeface="+mn-lt"/>
              </a:rPr>
            </a:br>
            <a:endParaRPr lang="fr-CA" spc="21" dirty="0"/>
          </a:p>
          <a:p>
            <a:pPr marR="0" lvl="0" algn="l" defTabSz="914400">
              <a:lnSpc>
                <a:spcPct val="100000"/>
              </a:lnSpc>
              <a:spcBef>
                <a:spcPts val="0"/>
              </a:spcBef>
              <a:spcAft>
                <a:spcPts val="0"/>
              </a:spcAft>
              <a:buClrTx/>
              <a:buSzTx/>
              <a:tabLst/>
              <a:defRPr/>
            </a:pPr>
            <a:endParaRPr lang="fr-CA" spc="21" dirty="0">
              <a:solidFill>
                <a:srgbClr val="0B5A98"/>
              </a:solidFill>
              <a:latin typeface="Kollektif"/>
              <a:cs typeface="Calibri"/>
            </a:endParaRPr>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54</a:t>
            </a:fld>
            <a:endParaRPr lang="fr-CA"/>
          </a:p>
        </p:txBody>
      </p:sp>
    </p:spTree>
    <p:extLst>
      <p:ext uri="{BB962C8B-B14F-4D97-AF65-F5344CB8AC3E}">
        <p14:creationId xmlns:p14="http://schemas.microsoft.com/office/powerpoint/2010/main" val="8443961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55</a:t>
            </a:fld>
            <a:endParaRPr lang="fr-CA"/>
          </a:p>
        </p:txBody>
      </p:sp>
    </p:spTree>
    <p:extLst>
      <p:ext uri="{BB962C8B-B14F-4D97-AF65-F5344CB8AC3E}">
        <p14:creationId xmlns:p14="http://schemas.microsoft.com/office/powerpoint/2010/main" val="3117513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9BE7CF4-1B1C-4013-8658-FFABC5402921}" type="slidenum">
              <a:rPr lang="fr-CA" smtClean="0"/>
              <a:t>56</a:t>
            </a:fld>
            <a:endParaRPr lang="fr-CA" dirty="0"/>
          </a:p>
        </p:txBody>
      </p:sp>
    </p:spTree>
    <p:extLst>
      <p:ext uri="{BB962C8B-B14F-4D97-AF65-F5344CB8AC3E}">
        <p14:creationId xmlns:p14="http://schemas.microsoft.com/office/powerpoint/2010/main" val="1019414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i="0" dirty="0">
                <a:solidFill>
                  <a:srgbClr val="0E1318"/>
                </a:solidFill>
                <a:effectLst/>
                <a:latin typeface="Open Sans"/>
                <a:ea typeface="Open Sans"/>
                <a:cs typeface="Open Sans"/>
              </a:rPr>
              <a:t>Demander aux gens lesquelles ils pensent sont le plus ressorties ? (ceux surlignés)</a:t>
            </a:r>
            <a:r>
              <a:rPr lang="fr-CA" dirty="0">
                <a:solidFill>
                  <a:srgbClr val="0E1318"/>
                </a:solidFill>
                <a:latin typeface="Open Sans"/>
                <a:ea typeface="Open Sans"/>
                <a:cs typeface="Open Sans"/>
              </a:rPr>
              <a:t> il y en a 6.</a:t>
            </a:r>
            <a:endParaRPr lang="fr-CA" dirty="0"/>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57</a:t>
            </a:fld>
            <a:endParaRPr lang="fr-CA"/>
          </a:p>
        </p:txBody>
      </p:sp>
    </p:spTree>
    <p:extLst>
      <p:ext uri="{BB962C8B-B14F-4D97-AF65-F5344CB8AC3E}">
        <p14:creationId xmlns:p14="http://schemas.microsoft.com/office/powerpoint/2010/main" val="42753739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spc="-56" dirty="0" err="1"/>
              <a:t>Ça</a:t>
            </a:r>
            <a:r>
              <a:rPr lang="en-US" spc="-56" dirty="0"/>
              <a:t> </a:t>
            </a:r>
            <a:r>
              <a:rPr lang="en-US" spc="-56" dirty="0" err="1"/>
              <a:t>vous</a:t>
            </a:r>
            <a:r>
              <a:rPr lang="en-US" spc="-56" dirty="0"/>
              <a:t> fait </a:t>
            </a:r>
            <a:r>
              <a:rPr lang="en-US" spc="-56" dirty="0" err="1"/>
              <a:t>penser</a:t>
            </a:r>
            <a:r>
              <a:rPr lang="en-US" spc="-56" dirty="0"/>
              <a:t> à </a:t>
            </a:r>
            <a:r>
              <a:rPr lang="en-US" spc="-56" dirty="0" err="1"/>
              <a:t>quelque</a:t>
            </a:r>
            <a:r>
              <a:rPr lang="en-US" spc="-56" dirty="0"/>
              <a:t> chose ? Technique C.I.N.É.</a:t>
            </a:r>
          </a:p>
          <a:p>
            <a:pPr>
              <a:defRPr/>
            </a:pPr>
            <a:endParaRPr lang="fr-CA" spc="-56" dirty="0"/>
          </a:p>
          <a:p>
            <a:pPr marL="0" marR="0" lvl="0" indent="0" algn="l" defTabSz="914400">
              <a:lnSpc>
                <a:spcPct val="100000"/>
              </a:lnSpc>
              <a:spcBef>
                <a:spcPts val="0"/>
              </a:spcBef>
              <a:spcAft>
                <a:spcPts val="0"/>
              </a:spcAft>
              <a:buClrTx/>
              <a:buSzTx/>
              <a:buFontTx/>
              <a:buNone/>
              <a:tabLst/>
              <a:defRPr/>
            </a:pPr>
            <a:endParaRPr lang="en-US" spc="-56" dirty="0">
              <a:solidFill>
                <a:srgbClr val="CEF1EF"/>
              </a:solidFill>
              <a:latin typeface="Aharoni"/>
              <a:cs typeface="Aharoni"/>
            </a:endParaRPr>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58</a:t>
            </a:fld>
            <a:endParaRPr lang="fr-CA"/>
          </a:p>
        </p:txBody>
      </p:sp>
    </p:spTree>
    <p:extLst>
      <p:ext uri="{BB962C8B-B14F-4D97-AF65-F5344CB8AC3E}">
        <p14:creationId xmlns:p14="http://schemas.microsoft.com/office/powerpoint/2010/main" val="24939856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i="0" dirty="0">
                <a:solidFill>
                  <a:srgbClr val="0E1318"/>
                </a:solidFill>
                <a:effectLst/>
                <a:latin typeface="Open Sans" panose="020B0606030504020204" pitchFamily="34" charset="0"/>
              </a:rPr>
              <a:t>Identifier le problème </a:t>
            </a:r>
          </a:p>
          <a:p>
            <a:r>
              <a:rPr lang="fr-CA" b="0" i="0" dirty="0">
                <a:solidFill>
                  <a:srgbClr val="0E1318"/>
                </a:solidFill>
                <a:effectLst/>
                <a:latin typeface="Open Sans" panose="020B0606030504020204" pitchFamily="34" charset="0"/>
              </a:rPr>
              <a:t>Générer des solutions</a:t>
            </a:r>
          </a:p>
          <a:p>
            <a:r>
              <a:rPr lang="fr-CA" b="0" i="0" dirty="0">
                <a:solidFill>
                  <a:srgbClr val="0E1318"/>
                </a:solidFill>
                <a:effectLst/>
                <a:latin typeface="Open Sans" panose="020B0606030504020204" pitchFamily="34" charset="0"/>
              </a:rPr>
              <a:t>Tester les solutions </a:t>
            </a:r>
          </a:p>
          <a:p>
            <a:r>
              <a:rPr lang="fr-CA" b="0" i="0" dirty="0">
                <a:solidFill>
                  <a:srgbClr val="0E1318"/>
                </a:solidFill>
                <a:effectLst/>
                <a:latin typeface="Open Sans" panose="020B0606030504020204" pitchFamily="34" charset="0"/>
              </a:rPr>
              <a:t>Évaluer les résultats</a:t>
            </a:r>
            <a:endParaRPr lang="fr-CA" dirty="0"/>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59</a:t>
            </a:fld>
            <a:endParaRPr lang="fr-CA"/>
          </a:p>
        </p:txBody>
      </p:sp>
    </p:spTree>
    <p:extLst>
      <p:ext uri="{BB962C8B-B14F-4D97-AF65-F5344CB8AC3E}">
        <p14:creationId xmlns:p14="http://schemas.microsoft.com/office/powerpoint/2010/main" val="2300659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9BE7CF4-1B1C-4013-8658-FFABC5402921}" type="slidenum">
              <a:rPr lang="fr-CA" smtClean="0"/>
              <a:t>6</a:t>
            </a:fld>
            <a:endParaRPr lang="fr-CA"/>
          </a:p>
        </p:txBody>
      </p:sp>
    </p:spTree>
    <p:extLst>
      <p:ext uri="{BB962C8B-B14F-4D97-AF65-F5344CB8AC3E}">
        <p14:creationId xmlns:p14="http://schemas.microsoft.com/office/powerpoint/2010/main" val="34138528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Maintenant, je vous repose la question : Maintenant que vous connaissez mieux les stratégies d’adaptation, utilisiez-vous déjà l’une des </a:t>
            </a:r>
            <a:r>
              <a:rPr lang="en-US" sz="1200" u="none" spc="-58" dirty="0" err="1">
                <a:solidFill>
                  <a:srgbClr val="0B5A98"/>
                </a:solidFill>
                <a:latin typeface="Aharoni"/>
                <a:cs typeface="Aharoni"/>
              </a:rPr>
              <a:t>stratégies</a:t>
            </a:r>
            <a:r>
              <a:rPr lang="en-US" sz="1200" u="none" spc="-58" dirty="0">
                <a:solidFill>
                  <a:srgbClr val="0B5A98"/>
                </a:solidFill>
                <a:latin typeface="Aharoni"/>
                <a:cs typeface="Aharoni"/>
              </a:rPr>
              <a:t> </a:t>
            </a:r>
            <a:r>
              <a:rPr lang="en-US" sz="1200" spc="-58" dirty="0" err="1">
                <a:solidFill>
                  <a:srgbClr val="0B5A98"/>
                </a:solidFill>
                <a:latin typeface="Aharoni"/>
                <a:cs typeface="Aharoni"/>
              </a:rPr>
              <a:t>d’adaptation</a:t>
            </a:r>
            <a:r>
              <a:rPr lang="en-US" sz="1200" spc="-58" dirty="0">
                <a:solidFill>
                  <a:srgbClr val="0B5A98"/>
                </a:solidFill>
                <a:latin typeface="Aharoni"/>
                <a:cs typeface="Aharoni"/>
              </a:rPr>
              <a:t> </a:t>
            </a:r>
            <a:r>
              <a:rPr lang="fr-CA" dirty="0"/>
              <a:t>dans la vie de tous les jours? Si oui, laquelle? (émotion, distraction, problème, aucune) </a:t>
            </a:r>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60</a:t>
            </a:fld>
            <a:endParaRPr lang="fr-CA"/>
          </a:p>
        </p:txBody>
      </p:sp>
    </p:spTree>
    <p:extLst>
      <p:ext uri="{BB962C8B-B14F-4D97-AF65-F5344CB8AC3E}">
        <p14:creationId xmlns:p14="http://schemas.microsoft.com/office/powerpoint/2010/main" val="11755444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61</a:t>
            </a:fld>
            <a:endParaRPr lang="fr-CA"/>
          </a:p>
        </p:txBody>
      </p:sp>
    </p:spTree>
    <p:extLst>
      <p:ext uri="{BB962C8B-B14F-4D97-AF65-F5344CB8AC3E}">
        <p14:creationId xmlns:p14="http://schemas.microsoft.com/office/powerpoint/2010/main" val="3221552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b="0" dirty="0">
                <a:solidFill>
                  <a:srgbClr val="0E1318"/>
                </a:solidFill>
                <a:effectLst/>
                <a:latin typeface="Open Sans" panose="020B0606030504020204" pitchFamily="34" charset="0"/>
              </a:rPr>
              <a:t>Maintenant, voyez-vous le stress d’une autre façon ?</a:t>
            </a:r>
          </a:p>
          <a:p>
            <a:pPr algn="l"/>
            <a:r>
              <a:rPr lang="fr-CA" b="0" dirty="0">
                <a:solidFill>
                  <a:srgbClr val="0E1318"/>
                </a:solidFill>
                <a:effectLst/>
                <a:latin typeface="Open Sans" panose="020B0606030504020204" pitchFamily="34" charset="0"/>
              </a:rPr>
              <a:t>Êtes-vous en mesure d’identifier les stratégies d’adaptation que vous utilisez quotidiennement ?</a:t>
            </a:r>
          </a:p>
          <a:p>
            <a:endParaRPr lang="fr-CA" dirty="0">
              <a:solidFill>
                <a:srgbClr val="0E1318"/>
              </a:solidFill>
              <a:latin typeface="Open Sans"/>
              <a:ea typeface="Open Sans"/>
              <a:cs typeface="Open Sans"/>
            </a:endParaRPr>
          </a:p>
          <a:p>
            <a:pPr marL="171450" indent="-171450">
              <a:buFont typeface="Arial"/>
              <a:buChar char="•"/>
            </a:pPr>
            <a:r>
              <a:rPr lang="fr-CA" b="1" dirty="0"/>
              <a:t>Comment pouvons-nous développer notre résilience (mis à part avec le soutien social, comment pouvons-nous faire individuellement ?) </a:t>
            </a:r>
            <a:endParaRPr lang="fr-CA" b="1" dirty="0">
              <a:cs typeface="Calibri"/>
            </a:endParaRPr>
          </a:p>
          <a:p>
            <a:r>
              <a:rPr lang="fr-CA" dirty="0"/>
              <a:t>Dans l’atelier on avait ces pistes-là : </a:t>
            </a:r>
          </a:p>
          <a:p>
            <a:r>
              <a:rPr lang="fr-CA" dirty="0"/>
              <a:t>S’engager dans des émotions positives (faire des choses qu’on apprécie, qui nous font sentir fiers, qui nous font rire, etc.) </a:t>
            </a:r>
            <a:endParaRPr lang="fr-CA" dirty="0">
              <a:cs typeface="Calibri"/>
            </a:endParaRPr>
          </a:p>
          <a:p>
            <a:r>
              <a:rPr lang="fr-CA" dirty="0"/>
              <a:t>Attribuer un sens (voir les difficultés comme faisant partie de la vie. Ex. : c’est injuste que je sois malade, mais ça m’a rapprochée de ma famille). </a:t>
            </a:r>
            <a:endParaRPr lang="fr-CA" dirty="0">
              <a:cs typeface="Calibri"/>
            </a:endParaRPr>
          </a:p>
          <a:p>
            <a:r>
              <a:rPr lang="fr-CA" dirty="0"/>
              <a:t>Être accompagné (Proches et professionnels et demander et recevoir du soutien et de l’aide). </a:t>
            </a:r>
            <a:endParaRPr lang="fr-CA" dirty="0">
              <a:cs typeface="Calibri"/>
            </a:endParaRPr>
          </a:p>
          <a:p>
            <a:r>
              <a:rPr lang="fr-CA" dirty="0"/>
              <a:t>Renforcer son sentiment de compétence (faire des choses qu’on sait bien faire, viser des objectifs réalistes, faire des choses qu’on avait de la facilité à faire quand on était plus jeune). </a:t>
            </a:r>
            <a:endParaRPr lang="fr-CA" dirty="0">
              <a:cs typeface="Calibri"/>
            </a:endParaRPr>
          </a:p>
          <a:p>
            <a:r>
              <a:rPr lang="fr-CA" dirty="0"/>
              <a:t>Cultiver sa flexibilité (ne pas faire un plan à suivre à tout prix. Avoir une idée flexible de ce qu’on veut et l’adapter selon les circonstances). </a:t>
            </a:r>
            <a:endParaRPr lang="fr-CA" dirty="0">
              <a:cs typeface="Calibri"/>
            </a:endParaRPr>
          </a:p>
          <a:p>
            <a:endParaRPr lang="fr-CA" dirty="0">
              <a:latin typeface="Helvetica" panose="020B0604020202020204" pitchFamily="34" charset="0"/>
              <a:cs typeface="Helvetica"/>
            </a:endParaRPr>
          </a:p>
          <a:p>
            <a:pPr marL="171450" indent="-171450">
              <a:buFont typeface="Arial"/>
              <a:buChar char="•"/>
            </a:pPr>
            <a:r>
              <a:rPr lang="fr-CA" b="1" dirty="0"/>
              <a:t>Comment le fait de développer son autocompassion peut-il diminuer le stress? </a:t>
            </a:r>
            <a:endParaRPr lang="fr-CA" b="1" dirty="0">
              <a:cs typeface="Calibri"/>
            </a:endParaRPr>
          </a:p>
          <a:p>
            <a:r>
              <a:rPr lang="fr-CA" dirty="0"/>
              <a:t>Ça génère des émotions positives donc ça améliore notre </a:t>
            </a:r>
            <a:r>
              <a:rPr lang="en-US" sz="1200" spc="-58" dirty="0">
                <a:solidFill>
                  <a:srgbClr val="0B5A98"/>
                </a:solidFill>
                <a:latin typeface="Aharoni"/>
                <a:cs typeface="Aharoni"/>
              </a:rPr>
              <a:t>adaptation</a:t>
            </a:r>
            <a:r>
              <a:rPr lang="fr-CA" dirty="0"/>
              <a:t> émotionnelle et notre résilience </a:t>
            </a:r>
            <a:endParaRPr lang="fr-CA" dirty="0">
              <a:cs typeface="Calibri"/>
            </a:endParaRPr>
          </a:p>
          <a:p>
            <a:r>
              <a:rPr lang="fr-CA" dirty="0"/>
              <a:t>Ça augmente notre sentiment de compétence et d’auto-efficacité donc ça nous place dans une bonne posture pour faire des changements en mode résolution de problèmes. On sent qu’on a plus de ressources pour faire face au stress donc moins de stress perçu. </a:t>
            </a:r>
          </a:p>
          <a:p>
            <a:endParaRPr lang="fr-CA" b="0">
              <a:solidFill>
                <a:srgbClr val="0E1318"/>
              </a:solidFill>
              <a:effectLst/>
              <a:latin typeface="Open Sans" panose="020B0606030504020204" pitchFamily="34" charset="0"/>
            </a:endParaRPr>
          </a:p>
          <a:p>
            <a:r>
              <a:rPr lang="fr-CA" b="0" dirty="0">
                <a:solidFill>
                  <a:srgbClr val="0E1318"/>
                </a:solidFill>
                <a:effectLst/>
                <a:latin typeface="Open Sans" panose="020B0606030504020204" pitchFamily="34" charset="0"/>
              </a:rPr>
              <a:t>Ce qui vous a accroché le plus ?</a:t>
            </a:r>
          </a:p>
          <a:p>
            <a:pPr algn="l"/>
            <a:br>
              <a:rPr lang="fr-CA" dirty="0">
                <a:effectLst/>
                <a:latin typeface="Helvetica" panose="020B0604020202020204" pitchFamily="34" charset="0"/>
                <a:cs typeface="Helvetica"/>
              </a:rPr>
            </a:br>
            <a:endParaRPr lang="fr-CA" dirty="0">
              <a:cs typeface="Calibri"/>
            </a:endParaRPr>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62</a:t>
            </a:fld>
            <a:endParaRPr lang="fr-CA" dirty="0"/>
          </a:p>
        </p:txBody>
      </p:sp>
    </p:spTree>
    <p:extLst>
      <p:ext uri="{BB962C8B-B14F-4D97-AF65-F5344CB8AC3E}">
        <p14:creationId xmlns:p14="http://schemas.microsoft.com/office/powerpoint/2010/main" val="3881774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Cette </a:t>
            </a:r>
            <a:r>
              <a:rPr lang="en-US" dirty="0" err="1"/>
              <a:t>approche</a:t>
            </a:r>
            <a:r>
              <a:rPr lang="en-US" dirty="0"/>
              <a:t> </a:t>
            </a:r>
            <a:r>
              <a:rPr lang="en-US" dirty="0" err="1"/>
              <a:t>définit</a:t>
            </a:r>
            <a:r>
              <a:rPr lang="en-US" dirty="0"/>
              <a:t> le stress </a:t>
            </a:r>
            <a:r>
              <a:rPr lang="en-US" dirty="0" err="1"/>
              <a:t>comme</a:t>
            </a:r>
            <a:r>
              <a:rPr lang="en-US" dirty="0"/>
              <a:t> </a:t>
            </a:r>
            <a:r>
              <a:rPr lang="en-US" dirty="0" err="1"/>
              <a:t>étant</a:t>
            </a:r>
            <a:r>
              <a:rPr lang="en-US" dirty="0"/>
              <a:t> un stimulus qui </a:t>
            </a:r>
            <a:r>
              <a:rPr lang="en-US" dirty="0" err="1"/>
              <a:t>provoque</a:t>
            </a:r>
            <a:r>
              <a:rPr lang="en-US" dirty="0"/>
              <a:t> </a:t>
            </a:r>
            <a:r>
              <a:rPr lang="en-US" dirty="0" err="1"/>
              <a:t>une</a:t>
            </a:r>
            <a:r>
              <a:rPr lang="en-US" dirty="0"/>
              <a:t> </a:t>
            </a:r>
            <a:r>
              <a:rPr lang="en-US" dirty="0" err="1"/>
              <a:t>réponse</a:t>
            </a:r>
            <a:r>
              <a:rPr lang="en-US" dirty="0"/>
              <a:t> de stress chez </a:t>
            </a:r>
            <a:r>
              <a:rPr lang="en-US" dirty="0" err="1"/>
              <a:t>l’individu</a:t>
            </a:r>
            <a:r>
              <a:rPr lang="en-US" dirty="0"/>
              <a:t> </a:t>
            </a:r>
            <a:r>
              <a:rPr lang="en-US" b="1" dirty="0"/>
              <a:t>par</a:t>
            </a:r>
            <a:r>
              <a:rPr lang="en-US" dirty="0"/>
              <a:t> son absence de </a:t>
            </a:r>
            <a:r>
              <a:rPr lang="en-US" b="1" dirty="0" err="1"/>
              <a:t>contrôle</a:t>
            </a:r>
            <a:r>
              <a:rPr lang="en-US" dirty="0"/>
              <a:t>, son </a:t>
            </a:r>
            <a:r>
              <a:rPr lang="en-US" b="1" dirty="0" err="1"/>
              <a:t>imprévisibilité</a:t>
            </a:r>
            <a:r>
              <a:rPr lang="en-US" dirty="0"/>
              <a:t>, </a:t>
            </a:r>
            <a:r>
              <a:rPr lang="en-US" dirty="0" err="1"/>
              <a:t>sa</a:t>
            </a:r>
            <a:r>
              <a:rPr lang="en-US" dirty="0"/>
              <a:t> </a:t>
            </a:r>
            <a:r>
              <a:rPr lang="en-US" b="1" dirty="0" err="1"/>
              <a:t>nouveauté</a:t>
            </a:r>
            <a:r>
              <a:rPr lang="en-US" b="1" dirty="0"/>
              <a:t> </a:t>
            </a:r>
            <a:r>
              <a:rPr lang="en-US" dirty="0" err="1"/>
              <a:t>ou</a:t>
            </a:r>
            <a:r>
              <a:rPr lang="en-US" dirty="0"/>
              <a:t> encore </a:t>
            </a:r>
            <a:r>
              <a:rPr lang="en-US" dirty="0" err="1"/>
              <a:t>en</a:t>
            </a:r>
            <a:r>
              <a:rPr lang="en-US" dirty="0"/>
              <a:t> </a:t>
            </a:r>
            <a:r>
              <a:rPr lang="en-US" b="1" dirty="0" err="1"/>
              <a:t>menaçant</a:t>
            </a:r>
            <a:r>
              <a:rPr lang="en-US" b="1" dirty="0"/>
              <a:t> </a:t>
            </a:r>
            <a:r>
              <a:rPr lang="en-US" b="1" dirty="0" err="1"/>
              <a:t>l’égo</a:t>
            </a:r>
            <a:r>
              <a:rPr lang="en-US" b="1" dirty="0"/>
              <a:t> </a:t>
            </a:r>
            <a:r>
              <a:rPr lang="en-US" dirty="0"/>
              <a:t>de </a:t>
            </a:r>
            <a:r>
              <a:rPr lang="en-US" dirty="0" err="1"/>
              <a:t>l’individu</a:t>
            </a:r>
            <a:r>
              <a:rPr lang="en-US" dirty="0"/>
              <a:t>.</a:t>
            </a:r>
            <a:endParaRPr lang="fr-FR" dirty="0"/>
          </a:p>
        </p:txBody>
      </p:sp>
      <p:sp>
        <p:nvSpPr>
          <p:cNvPr id="4" name="Espace réservé du numéro de diapositive 3"/>
          <p:cNvSpPr>
            <a:spLocks noGrp="1"/>
          </p:cNvSpPr>
          <p:nvPr>
            <p:ph type="sldNum" sz="quarter" idx="5"/>
          </p:nvPr>
        </p:nvSpPr>
        <p:spPr/>
        <p:txBody>
          <a:bodyPr/>
          <a:lstStyle/>
          <a:p>
            <a:fld id="{99BE7CF4-1B1C-4013-8658-FFABC5402921}" type="slidenum">
              <a:rPr lang="fr-CA" smtClean="0"/>
              <a:t>7</a:t>
            </a:fld>
            <a:endParaRPr lang="fr-CA"/>
          </a:p>
        </p:txBody>
      </p:sp>
    </p:spTree>
    <p:extLst>
      <p:ext uri="{BB962C8B-B14F-4D97-AF65-F5344CB8AC3E}">
        <p14:creationId xmlns:p14="http://schemas.microsoft.com/office/powerpoint/2010/main" val="67766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8</a:t>
            </a:fld>
            <a:endParaRPr lang="fr-CA"/>
          </a:p>
        </p:txBody>
      </p:sp>
    </p:spTree>
    <p:extLst>
      <p:ext uri="{BB962C8B-B14F-4D97-AF65-F5344CB8AC3E}">
        <p14:creationId xmlns:p14="http://schemas.microsoft.com/office/powerpoint/2010/main" val="3469593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9BE7CF4-1B1C-4013-8658-FFABC5402921}" type="slidenum">
              <a:rPr lang="fr-CA" smtClean="0"/>
              <a:t>9</a:t>
            </a:fld>
            <a:endParaRPr lang="fr-CA"/>
          </a:p>
        </p:txBody>
      </p:sp>
    </p:spTree>
    <p:extLst>
      <p:ext uri="{BB962C8B-B14F-4D97-AF65-F5344CB8AC3E}">
        <p14:creationId xmlns:p14="http://schemas.microsoft.com/office/powerpoint/2010/main" val="449762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tags" Target="../tags/tag69.xml"/><Relationship Id="rId18" Type="http://schemas.openxmlformats.org/officeDocument/2006/relationships/tags" Target="../tags/tag74.xml"/><Relationship Id="rId26" Type="http://schemas.openxmlformats.org/officeDocument/2006/relationships/image" Target="../media/image23.svg"/><Relationship Id="rId3" Type="http://schemas.openxmlformats.org/officeDocument/2006/relationships/tags" Target="../tags/tag59.xml"/><Relationship Id="rId21" Type="http://schemas.openxmlformats.org/officeDocument/2006/relationships/tags" Target="../tags/tag77.xml"/><Relationship Id="rId7" Type="http://schemas.openxmlformats.org/officeDocument/2006/relationships/tags" Target="../tags/tag63.xml"/><Relationship Id="rId12" Type="http://schemas.openxmlformats.org/officeDocument/2006/relationships/tags" Target="../tags/tag68.xml"/><Relationship Id="rId17" Type="http://schemas.openxmlformats.org/officeDocument/2006/relationships/tags" Target="../tags/tag73.xml"/><Relationship Id="rId25" Type="http://schemas.openxmlformats.org/officeDocument/2006/relationships/image" Target="../media/image22.png"/><Relationship Id="rId2" Type="http://schemas.openxmlformats.org/officeDocument/2006/relationships/tags" Target="../tags/tag58.xml"/><Relationship Id="rId16" Type="http://schemas.openxmlformats.org/officeDocument/2006/relationships/tags" Target="../tags/tag72.xml"/><Relationship Id="rId20" Type="http://schemas.openxmlformats.org/officeDocument/2006/relationships/tags" Target="../tags/tag76.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tags" Target="../tags/tag67.xml"/><Relationship Id="rId24" Type="http://schemas.openxmlformats.org/officeDocument/2006/relationships/image" Target="../media/image21.png"/><Relationship Id="rId5" Type="http://schemas.openxmlformats.org/officeDocument/2006/relationships/tags" Target="../tags/tag61.xml"/><Relationship Id="rId15" Type="http://schemas.openxmlformats.org/officeDocument/2006/relationships/tags" Target="../tags/tag71.xml"/><Relationship Id="rId23" Type="http://schemas.openxmlformats.org/officeDocument/2006/relationships/notesSlide" Target="../notesSlides/notesSlide10.xml"/><Relationship Id="rId10" Type="http://schemas.openxmlformats.org/officeDocument/2006/relationships/tags" Target="../tags/tag66.xml"/><Relationship Id="rId19" Type="http://schemas.openxmlformats.org/officeDocument/2006/relationships/tags" Target="../tags/tag75.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tags" Target="../tags/tag70.xml"/><Relationship Id="rId2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tags" Target="../tags/tag83.xml"/><Relationship Id="rId7" Type="http://schemas.openxmlformats.org/officeDocument/2006/relationships/image" Target="../media/image24.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12.xml"/><Relationship Id="rId5" Type="http://schemas.openxmlformats.org/officeDocument/2006/relationships/slideLayout" Target="../slideLayouts/slideLayout7.xml"/><Relationship Id="rId10" Type="http://schemas.openxmlformats.org/officeDocument/2006/relationships/image" Target="../media/image27.svg"/><Relationship Id="rId4" Type="http://schemas.openxmlformats.org/officeDocument/2006/relationships/tags" Target="../tags/tag84.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87.xml"/><Relationship Id="rId7" Type="http://schemas.openxmlformats.org/officeDocument/2006/relationships/notesSlide" Target="../notesSlides/notesSlide13.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slideLayout" Target="../slideLayouts/slideLayout7.xml"/><Relationship Id="rId5" Type="http://schemas.openxmlformats.org/officeDocument/2006/relationships/tags" Target="../tags/tag89.xml"/><Relationship Id="rId4" Type="http://schemas.openxmlformats.org/officeDocument/2006/relationships/tags" Target="../tags/tag88.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13" Type="http://schemas.openxmlformats.org/officeDocument/2006/relationships/image" Target="../media/image33.png"/><Relationship Id="rId3" Type="http://schemas.openxmlformats.org/officeDocument/2006/relationships/tags" Target="../tags/tag92.xml"/><Relationship Id="rId7" Type="http://schemas.openxmlformats.org/officeDocument/2006/relationships/slideLayout" Target="../slideLayouts/slideLayout7.xml"/><Relationship Id="rId12" Type="http://schemas.openxmlformats.org/officeDocument/2006/relationships/image" Target="../media/image32.svg"/><Relationship Id="rId2" Type="http://schemas.openxmlformats.org/officeDocument/2006/relationships/tags" Target="../tags/tag91.xml"/><Relationship Id="rId16" Type="http://schemas.openxmlformats.org/officeDocument/2006/relationships/image" Target="../media/image36.svg"/><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image" Target="../media/image31.png"/><Relationship Id="rId5" Type="http://schemas.openxmlformats.org/officeDocument/2006/relationships/tags" Target="../tags/tag94.xml"/><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tags" Target="../tags/tag93.xml"/><Relationship Id="rId9" Type="http://schemas.openxmlformats.org/officeDocument/2006/relationships/image" Target="../media/image29.png"/><Relationship Id="rId14" Type="http://schemas.openxmlformats.org/officeDocument/2006/relationships/image" Target="../media/image34.svg"/></Relationships>
</file>

<file path=ppt/slides/_rels/slide15.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notesSlide" Target="../notesSlides/notesSlide15.xml"/><Relationship Id="rId17" Type="http://schemas.openxmlformats.org/officeDocument/2006/relationships/image" Target="../media/image41.png"/><Relationship Id="rId2" Type="http://schemas.openxmlformats.org/officeDocument/2006/relationships/tags" Target="../tags/tag97.xml"/><Relationship Id="rId16" Type="http://schemas.openxmlformats.org/officeDocument/2006/relationships/image" Target="../media/image40.svg"/><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slideLayout" Target="../slideLayouts/slideLayout7.xml"/><Relationship Id="rId5" Type="http://schemas.openxmlformats.org/officeDocument/2006/relationships/tags" Target="../tags/tag100.xml"/><Relationship Id="rId15" Type="http://schemas.openxmlformats.org/officeDocument/2006/relationships/image" Target="../media/image39.png"/><Relationship Id="rId10" Type="http://schemas.openxmlformats.org/officeDocument/2006/relationships/tags" Target="../tags/tag105.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image" Target="../media/image38.svg"/></Relationships>
</file>

<file path=ppt/slides/_rels/slide16.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39.png"/><Relationship Id="rId18" Type="http://schemas.openxmlformats.org/officeDocument/2006/relationships/image" Target="../media/image42.sv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image" Target="../media/image38.svg"/><Relationship Id="rId17" Type="http://schemas.openxmlformats.org/officeDocument/2006/relationships/image" Target="../media/image41.png"/><Relationship Id="rId2" Type="http://schemas.openxmlformats.org/officeDocument/2006/relationships/tags" Target="../tags/tag107.xml"/><Relationship Id="rId16" Type="http://schemas.openxmlformats.org/officeDocument/2006/relationships/image" Target="../media/image44.svg"/><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37.png"/><Relationship Id="rId5" Type="http://schemas.openxmlformats.org/officeDocument/2006/relationships/tags" Target="../tags/tag110.xml"/><Relationship Id="rId15" Type="http://schemas.openxmlformats.org/officeDocument/2006/relationships/image" Target="../media/image43.png"/><Relationship Id="rId10" Type="http://schemas.openxmlformats.org/officeDocument/2006/relationships/notesSlide" Target="../notesSlides/notesSlide16.xml"/><Relationship Id="rId4" Type="http://schemas.openxmlformats.org/officeDocument/2006/relationships/tags" Target="../tags/tag109.xml"/><Relationship Id="rId9" Type="http://schemas.openxmlformats.org/officeDocument/2006/relationships/slideLayout" Target="../slideLayouts/slideLayout7.xml"/><Relationship Id="rId14"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8.svg"/><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image" Target="../media/image47.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image" Target="../media/image46.svg"/><Relationship Id="rId5" Type="http://schemas.openxmlformats.org/officeDocument/2006/relationships/tags" Target="../tags/tag118.xml"/><Relationship Id="rId15" Type="http://schemas.openxmlformats.org/officeDocument/2006/relationships/image" Target="../media/image50.svg"/><Relationship Id="rId10" Type="http://schemas.openxmlformats.org/officeDocument/2006/relationships/image" Target="../media/image45.png"/><Relationship Id="rId4" Type="http://schemas.openxmlformats.org/officeDocument/2006/relationships/tags" Target="../tags/tag117.xml"/><Relationship Id="rId9" Type="http://schemas.openxmlformats.org/officeDocument/2006/relationships/notesSlide" Target="../notesSlides/notesSlide17.xml"/><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tags" Target="../tags/tag123.xml"/><Relationship Id="rId7" Type="http://schemas.openxmlformats.org/officeDocument/2006/relationships/image" Target="../media/image51.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notesSlide" Target="../notesSlides/notesSlide18.xml"/><Relationship Id="rId5" Type="http://schemas.openxmlformats.org/officeDocument/2006/relationships/slideLayout" Target="../slideLayouts/slideLayout7.xml"/><Relationship Id="rId10" Type="http://schemas.openxmlformats.org/officeDocument/2006/relationships/image" Target="../media/image54.svg"/><Relationship Id="rId4" Type="http://schemas.openxmlformats.org/officeDocument/2006/relationships/tags" Target="../tags/tag124.xml"/><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127.xml"/><Relationship Id="rId7" Type="http://schemas.openxmlformats.org/officeDocument/2006/relationships/slideLayout" Target="../slideLayouts/slideLayout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5" Type="http://schemas.openxmlformats.org/officeDocument/2006/relationships/tags" Target="../tags/tag129.xml"/><Relationship Id="rId10" Type="http://schemas.openxmlformats.org/officeDocument/2006/relationships/image" Target="../media/image56.svg"/><Relationship Id="rId4" Type="http://schemas.openxmlformats.org/officeDocument/2006/relationships/tags" Target="../tags/tag128.xml"/><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6.xml"/><Relationship Id="rId7"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5.png"/><Relationship Id="rId5" Type="http://schemas.openxmlformats.org/officeDocument/2006/relationships/tags" Target="../tags/tag8.xml"/><Relationship Id="rId10" Type="http://schemas.openxmlformats.org/officeDocument/2006/relationships/image" Target="../media/image4.svg"/><Relationship Id="rId4" Type="http://schemas.openxmlformats.org/officeDocument/2006/relationships/tags" Target="../tags/tag7.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tags" Target="../tags/tag133.xml"/><Relationship Id="rId7" Type="http://schemas.openxmlformats.org/officeDocument/2006/relationships/image" Target="../media/image57.png"/><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tags" Target="../tags/tag134.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tags" Target="../tags/tag137.xml"/><Relationship Id="rId7" Type="http://schemas.openxmlformats.org/officeDocument/2006/relationships/notesSlide" Target="../notesSlides/notesSlide21.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7.xml"/><Relationship Id="rId11" Type="http://schemas.openxmlformats.org/officeDocument/2006/relationships/image" Target="../media/image62.svg"/><Relationship Id="rId5" Type="http://schemas.openxmlformats.org/officeDocument/2006/relationships/tags" Target="../tags/tag139.xml"/><Relationship Id="rId10" Type="http://schemas.openxmlformats.org/officeDocument/2006/relationships/image" Target="../media/image61.png"/><Relationship Id="rId4" Type="http://schemas.openxmlformats.org/officeDocument/2006/relationships/tags" Target="../tags/tag138.xml"/><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tags" Target="../tags/tag142.xml"/><Relationship Id="rId7" Type="http://schemas.openxmlformats.org/officeDocument/2006/relationships/image" Target="../media/image63.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tags" Target="../tags/tag143.xml"/></Relationships>
</file>

<file path=ppt/slides/_rels/slide23.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tags" Target="../tags/tag149.xml"/><Relationship Id="rId7" Type="http://schemas.openxmlformats.org/officeDocument/2006/relationships/image" Target="../media/image64.pn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tags" Target="../tags/tag150.xml"/></Relationships>
</file>

<file path=ppt/slides/_rels/slide25.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image" Target="../media/image66.png"/><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notesSlide" Target="../notesSlides/notesSlide25.xml"/><Relationship Id="rId2" Type="http://schemas.openxmlformats.org/officeDocument/2006/relationships/tags" Target="../tags/tag152.xml"/><Relationship Id="rId16" Type="http://schemas.openxmlformats.org/officeDocument/2006/relationships/image" Target="../media/image69.svg"/><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slideLayout" Target="../slideLayouts/slideLayout7.xml"/><Relationship Id="rId5" Type="http://schemas.openxmlformats.org/officeDocument/2006/relationships/tags" Target="../tags/tag155.xml"/><Relationship Id="rId15" Type="http://schemas.openxmlformats.org/officeDocument/2006/relationships/image" Target="../media/image68.png"/><Relationship Id="rId10" Type="http://schemas.openxmlformats.org/officeDocument/2006/relationships/tags" Target="../tags/tag160.xml"/><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image" Target="../media/image67.svg"/></Relationships>
</file>

<file path=ppt/slides/_rels/slide26.xml.rels><?xml version="1.0" encoding="UTF-8" standalone="yes"?>
<Relationships xmlns="http://schemas.openxmlformats.org/package/2006/relationships"><Relationship Id="rId3" Type="http://schemas.openxmlformats.org/officeDocument/2006/relationships/tags" Target="../tags/tag163.xml"/><Relationship Id="rId7" Type="http://schemas.openxmlformats.org/officeDocument/2006/relationships/image" Target="../media/image71.svg"/><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image" Target="../media/image70.png"/><Relationship Id="rId5" Type="http://schemas.openxmlformats.org/officeDocument/2006/relationships/notesSlide" Target="../notesSlides/notesSlide26.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tags" Target="../tags/tag171.xml"/><Relationship Id="rId3" Type="http://schemas.openxmlformats.org/officeDocument/2006/relationships/tags" Target="../tags/tag166.xml"/><Relationship Id="rId7" Type="http://schemas.openxmlformats.org/officeDocument/2006/relationships/tags" Target="../tags/tag170.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notesSlide" Target="../notesSlides/notesSlide27.xml"/><Relationship Id="rId5" Type="http://schemas.openxmlformats.org/officeDocument/2006/relationships/tags" Target="../tags/tag168.xml"/><Relationship Id="rId10" Type="http://schemas.openxmlformats.org/officeDocument/2006/relationships/slideLayout" Target="../slideLayouts/slideLayout7.xml"/><Relationship Id="rId4" Type="http://schemas.openxmlformats.org/officeDocument/2006/relationships/tags" Target="../tags/tag167.xml"/><Relationship Id="rId9" Type="http://schemas.openxmlformats.org/officeDocument/2006/relationships/tags" Target="../tags/tag172.xml"/></Relationships>
</file>

<file path=ppt/slides/_rels/slide28.xml.rels><?xml version="1.0" encoding="UTF-8" standalone="yes"?>
<Relationships xmlns="http://schemas.openxmlformats.org/package/2006/relationships"><Relationship Id="rId8" Type="http://schemas.openxmlformats.org/officeDocument/2006/relationships/tags" Target="../tags/tag180.xml"/><Relationship Id="rId3" Type="http://schemas.openxmlformats.org/officeDocument/2006/relationships/tags" Target="../tags/tag175.xml"/><Relationship Id="rId7" Type="http://schemas.openxmlformats.org/officeDocument/2006/relationships/tags" Target="../tags/tag179.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notesSlide" Target="../notesSlides/notesSlide28.xml"/><Relationship Id="rId5" Type="http://schemas.openxmlformats.org/officeDocument/2006/relationships/tags" Target="../tags/tag177.xml"/><Relationship Id="rId10" Type="http://schemas.openxmlformats.org/officeDocument/2006/relationships/slideLayout" Target="../slideLayouts/slideLayout7.xml"/><Relationship Id="rId4" Type="http://schemas.openxmlformats.org/officeDocument/2006/relationships/tags" Target="../tags/tag176.xml"/><Relationship Id="rId9" Type="http://schemas.openxmlformats.org/officeDocument/2006/relationships/tags" Target="../tags/tag181.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75.svg"/><Relationship Id="rId3" Type="http://schemas.openxmlformats.org/officeDocument/2006/relationships/tags" Target="../tags/tag184.xml"/><Relationship Id="rId7" Type="http://schemas.openxmlformats.org/officeDocument/2006/relationships/tags" Target="../tags/tag188.xml"/><Relationship Id="rId12" Type="http://schemas.openxmlformats.org/officeDocument/2006/relationships/image" Target="../media/image74.png"/><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image" Target="../media/image73.svg"/><Relationship Id="rId5" Type="http://schemas.openxmlformats.org/officeDocument/2006/relationships/tags" Target="../tags/tag186.xml"/><Relationship Id="rId10" Type="http://schemas.openxmlformats.org/officeDocument/2006/relationships/image" Target="../media/image72.png"/><Relationship Id="rId4" Type="http://schemas.openxmlformats.org/officeDocument/2006/relationships/tags" Target="../tags/tag185.xml"/><Relationship Id="rId9"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2.xml"/><Relationship Id="rId7"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4.svg"/><Relationship Id="rId5" Type="http://schemas.openxmlformats.org/officeDocument/2006/relationships/tags" Target="../tags/tag14.xml"/><Relationship Id="rId10" Type="http://schemas.openxmlformats.org/officeDocument/2006/relationships/image" Target="../media/image3.png"/><Relationship Id="rId4" Type="http://schemas.openxmlformats.org/officeDocument/2006/relationships/tags" Target="../tags/tag13.xml"/><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tags" Target="../tags/tag196.xml"/><Relationship Id="rId13" Type="http://schemas.openxmlformats.org/officeDocument/2006/relationships/tags" Target="../tags/tag201.xml"/><Relationship Id="rId18" Type="http://schemas.openxmlformats.org/officeDocument/2006/relationships/image" Target="../media/image39.png"/><Relationship Id="rId26" Type="http://schemas.openxmlformats.org/officeDocument/2006/relationships/image" Target="../media/image80.png"/><Relationship Id="rId3" Type="http://schemas.openxmlformats.org/officeDocument/2006/relationships/tags" Target="../tags/tag191.xml"/><Relationship Id="rId21" Type="http://schemas.openxmlformats.org/officeDocument/2006/relationships/image" Target="../media/image77.svg"/><Relationship Id="rId7" Type="http://schemas.openxmlformats.org/officeDocument/2006/relationships/tags" Target="../tags/tag195.xml"/><Relationship Id="rId12" Type="http://schemas.openxmlformats.org/officeDocument/2006/relationships/tags" Target="../tags/tag200.xml"/><Relationship Id="rId17" Type="http://schemas.openxmlformats.org/officeDocument/2006/relationships/image" Target="../media/image38.svg"/><Relationship Id="rId25" Type="http://schemas.openxmlformats.org/officeDocument/2006/relationships/image" Target="../media/image79.svg"/><Relationship Id="rId2" Type="http://schemas.openxmlformats.org/officeDocument/2006/relationships/tags" Target="../tags/tag190.xml"/><Relationship Id="rId16" Type="http://schemas.openxmlformats.org/officeDocument/2006/relationships/image" Target="../media/image37.png"/><Relationship Id="rId20" Type="http://schemas.openxmlformats.org/officeDocument/2006/relationships/image" Target="../media/image76.png"/><Relationship Id="rId29" Type="http://schemas.openxmlformats.org/officeDocument/2006/relationships/image" Target="../media/image64.png"/><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tags" Target="../tags/tag199.xml"/><Relationship Id="rId24" Type="http://schemas.openxmlformats.org/officeDocument/2006/relationships/image" Target="../media/image78.png"/><Relationship Id="rId5" Type="http://schemas.openxmlformats.org/officeDocument/2006/relationships/tags" Target="../tags/tag193.xml"/><Relationship Id="rId15" Type="http://schemas.openxmlformats.org/officeDocument/2006/relationships/notesSlide" Target="../notesSlides/notesSlide30.xml"/><Relationship Id="rId23" Type="http://schemas.openxmlformats.org/officeDocument/2006/relationships/image" Target="../media/image42.svg"/><Relationship Id="rId28" Type="http://schemas.openxmlformats.org/officeDocument/2006/relationships/image" Target="../media/image23.svg"/><Relationship Id="rId10" Type="http://schemas.openxmlformats.org/officeDocument/2006/relationships/tags" Target="../tags/tag198.xml"/><Relationship Id="rId19" Type="http://schemas.openxmlformats.org/officeDocument/2006/relationships/image" Target="../media/image40.svg"/><Relationship Id="rId4" Type="http://schemas.openxmlformats.org/officeDocument/2006/relationships/tags" Target="../tags/tag192.xml"/><Relationship Id="rId9" Type="http://schemas.openxmlformats.org/officeDocument/2006/relationships/tags" Target="../tags/tag197.xml"/><Relationship Id="rId14" Type="http://schemas.openxmlformats.org/officeDocument/2006/relationships/slideLayout" Target="../slideLayouts/slideLayout7.xml"/><Relationship Id="rId22" Type="http://schemas.openxmlformats.org/officeDocument/2006/relationships/image" Target="../media/image41.png"/><Relationship Id="rId27" Type="http://schemas.openxmlformats.org/officeDocument/2006/relationships/image" Target="../media/image22.png"/><Relationship Id="rId30" Type="http://schemas.openxmlformats.org/officeDocument/2006/relationships/image" Target="../media/image65.svg"/></Relationships>
</file>

<file path=ppt/slides/_rels/slide31.xml.rels><?xml version="1.0" encoding="UTF-8" standalone="yes"?>
<Relationships xmlns="http://schemas.openxmlformats.org/package/2006/relationships"><Relationship Id="rId8" Type="http://schemas.openxmlformats.org/officeDocument/2006/relationships/tags" Target="../tags/tag209.xml"/><Relationship Id="rId13" Type="http://schemas.openxmlformats.org/officeDocument/2006/relationships/notesSlide" Target="../notesSlides/notesSlide31.xml"/><Relationship Id="rId18" Type="http://schemas.openxmlformats.org/officeDocument/2006/relationships/image" Target="../media/image85.png"/><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slideLayout" Target="../slideLayouts/slideLayout7.xml"/><Relationship Id="rId17" Type="http://schemas.openxmlformats.org/officeDocument/2006/relationships/image" Target="../media/image84.svg"/><Relationship Id="rId2" Type="http://schemas.openxmlformats.org/officeDocument/2006/relationships/tags" Target="../tags/tag203.xml"/><Relationship Id="rId16" Type="http://schemas.openxmlformats.org/officeDocument/2006/relationships/image" Target="../media/image83.png"/><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tags" Target="../tags/tag212.xml"/><Relationship Id="rId5" Type="http://schemas.openxmlformats.org/officeDocument/2006/relationships/tags" Target="../tags/tag206.xml"/><Relationship Id="rId15" Type="http://schemas.openxmlformats.org/officeDocument/2006/relationships/image" Target="../media/image82.svg"/><Relationship Id="rId10" Type="http://schemas.openxmlformats.org/officeDocument/2006/relationships/tags" Target="../tags/tag211.xml"/><Relationship Id="rId19" Type="http://schemas.openxmlformats.org/officeDocument/2006/relationships/image" Target="../media/image86.svg"/><Relationship Id="rId4" Type="http://schemas.openxmlformats.org/officeDocument/2006/relationships/tags" Target="../tags/tag205.xml"/><Relationship Id="rId9" Type="http://schemas.openxmlformats.org/officeDocument/2006/relationships/tags" Target="../tags/tag210.xml"/><Relationship Id="rId1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217.xml"/><Relationship Id="rId7" Type="http://schemas.openxmlformats.org/officeDocument/2006/relationships/image" Target="../media/image15.png"/><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notesSlide" Target="../notesSlides/notesSlide33.xml"/><Relationship Id="rId5" Type="http://schemas.openxmlformats.org/officeDocument/2006/relationships/slideLayout" Target="../slideLayouts/slideLayout7.xml"/><Relationship Id="rId10" Type="http://schemas.openxmlformats.org/officeDocument/2006/relationships/image" Target="../media/image12.svg"/><Relationship Id="rId4" Type="http://schemas.openxmlformats.org/officeDocument/2006/relationships/tags" Target="../tags/tag218.xml"/><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tags" Target="../tags/tag226.xml"/><Relationship Id="rId3" Type="http://schemas.openxmlformats.org/officeDocument/2006/relationships/tags" Target="../tags/tag221.xml"/><Relationship Id="rId7" Type="http://schemas.openxmlformats.org/officeDocument/2006/relationships/tags" Target="../tags/tag225.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tags" Target="../tags/tag224.xml"/><Relationship Id="rId11" Type="http://schemas.openxmlformats.org/officeDocument/2006/relationships/notesSlide" Target="../notesSlides/notesSlide34.xml"/><Relationship Id="rId5" Type="http://schemas.openxmlformats.org/officeDocument/2006/relationships/tags" Target="../tags/tag223.xml"/><Relationship Id="rId10" Type="http://schemas.openxmlformats.org/officeDocument/2006/relationships/slideLayout" Target="../slideLayouts/slideLayout7.xml"/><Relationship Id="rId4" Type="http://schemas.openxmlformats.org/officeDocument/2006/relationships/tags" Target="../tags/tag222.xml"/><Relationship Id="rId9" Type="http://schemas.openxmlformats.org/officeDocument/2006/relationships/tags" Target="../tags/tag227.xml"/></Relationships>
</file>

<file path=ppt/slides/_rels/slide35.xml.rels><?xml version="1.0" encoding="UTF-8" standalone="yes"?>
<Relationships xmlns="http://schemas.openxmlformats.org/package/2006/relationships"><Relationship Id="rId3" Type="http://schemas.openxmlformats.org/officeDocument/2006/relationships/tags" Target="../tags/tag230.xml"/><Relationship Id="rId7" Type="http://schemas.openxmlformats.org/officeDocument/2006/relationships/image" Target="../media/image90.svg"/><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image" Target="../media/image89.png"/><Relationship Id="rId5" Type="http://schemas.openxmlformats.org/officeDocument/2006/relationships/notesSlide" Target="../notesSlides/notesSlide35.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32.xml"/><Relationship Id="rId1" Type="http://schemas.openxmlformats.org/officeDocument/2006/relationships/tags" Target="../tags/tag231.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tags" Target="../tags/tag235.xml"/><Relationship Id="rId7" Type="http://schemas.openxmlformats.org/officeDocument/2006/relationships/image" Target="../media/image91.png"/><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notesSlide" Target="../notesSlides/notesSlide37.xml"/><Relationship Id="rId5" Type="http://schemas.openxmlformats.org/officeDocument/2006/relationships/slideLayout" Target="../slideLayouts/slideLayout7.xml"/><Relationship Id="rId4" Type="http://schemas.openxmlformats.org/officeDocument/2006/relationships/tags" Target="../tags/tag236.xml"/></Relationships>
</file>

<file path=ppt/slides/_rels/slide38.xml.rels><?xml version="1.0" encoding="UTF-8" standalone="yes"?>
<Relationships xmlns="http://schemas.openxmlformats.org/package/2006/relationships"><Relationship Id="rId3" Type="http://schemas.openxmlformats.org/officeDocument/2006/relationships/tags" Target="../tags/tag239.xml"/><Relationship Id="rId7" Type="http://schemas.openxmlformats.org/officeDocument/2006/relationships/image" Target="../media/image94.svg"/><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image" Target="../media/image93.png"/><Relationship Id="rId5" Type="http://schemas.openxmlformats.org/officeDocument/2006/relationships/notesSlide" Target="../notesSlides/notesSlide38.xml"/><Relationship Id="rId4"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 Id="rId5" Type="http://schemas.openxmlformats.org/officeDocument/2006/relationships/notesSlide" Target="../notesSlides/notesSlide39.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image" Target="../media/image8.svg"/><Relationship Id="rId3" Type="http://schemas.openxmlformats.org/officeDocument/2006/relationships/tags" Target="../tags/tag18.xml"/><Relationship Id="rId21" Type="http://schemas.openxmlformats.org/officeDocument/2006/relationships/image" Target="../media/image11.png"/><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7.png"/><Relationship Id="rId2" Type="http://schemas.openxmlformats.org/officeDocument/2006/relationships/tags" Target="../tags/tag17.xml"/><Relationship Id="rId16" Type="http://schemas.openxmlformats.org/officeDocument/2006/relationships/notesSlide" Target="../notesSlides/notesSlide4.xml"/><Relationship Id="rId20" Type="http://schemas.openxmlformats.org/officeDocument/2006/relationships/image" Target="../media/image10.sv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14.svg"/><Relationship Id="rId5" Type="http://schemas.openxmlformats.org/officeDocument/2006/relationships/tags" Target="../tags/tag20.xml"/><Relationship Id="rId15" Type="http://schemas.openxmlformats.org/officeDocument/2006/relationships/slideLayout" Target="../slideLayouts/slideLayout7.xml"/><Relationship Id="rId23" Type="http://schemas.openxmlformats.org/officeDocument/2006/relationships/image" Target="../media/image13.png"/><Relationship Id="rId10" Type="http://schemas.openxmlformats.org/officeDocument/2006/relationships/tags" Target="../tags/tag25.xml"/><Relationship Id="rId19" Type="http://schemas.openxmlformats.org/officeDocument/2006/relationships/image" Target="../media/image9.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image" Target="../media/image12.svg"/></Relationships>
</file>

<file path=ppt/slides/_rels/slide40.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tags" Target="../tags/tag245.xml"/><Relationship Id="rId7" Type="http://schemas.openxmlformats.org/officeDocument/2006/relationships/image" Target="../media/image95.png"/><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notesSlide" Target="../notesSlides/notesSlide40.xml"/><Relationship Id="rId5" Type="http://schemas.openxmlformats.org/officeDocument/2006/relationships/slideLayout" Target="../slideLayouts/slideLayout7.xml"/><Relationship Id="rId4" Type="http://schemas.openxmlformats.org/officeDocument/2006/relationships/tags" Target="../tags/tag246.xml"/></Relationships>
</file>

<file path=ppt/slides/_rels/slide41.xml.rels><?xml version="1.0" encoding="UTF-8" standalone="yes"?>
<Relationships xmlns="http://schemas.openxmlformats.org/package/2006/relationships"><Relationship Id="rId3" Type="http://schemas.openxmlformats.org/officeDocument/2006/relationships/tags" Target="../tags/tag249.xml"/><Relationship Id="rId7" Type="http://schemas.openxmlformats.org/officeDocument/2006/relationships/image" Target="../media/image96.svg"/><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image" Target="../media/image95.png"/><Relationship Id="rId5" Type="http://schemas.openxmlformats.org/officeDocument/2006/relationships/notesSlide" Target="../notesSlides/notesSlide41.xml"/><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 Id="rId5" Type="http://schemas.openxmlformats.org/officeDocument/2006/relationships/notesSlide" Target="../notesSlides/notesSlide42.xml"/><Relationship Id="rId4"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 Id="rId5" Type="http://schemas.openxmlformats.org/officeDocument/2006/relationships/notesSlide" Target="../notesSlides/notesSlide43.xml"/><Relationship Id="rId4"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tags" Target="../tags/tag258.xml"/><Relationship Id="rId7" Type="http://schemas.openxmlformats.org/officeDocument/2006/relationships/image" Target="../media/image97.png"/><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notesSlide" Target="../notesSlides/notesSlide44.xml"/><Relationship Id="rId5" Type="http://schemas.openxmlformats.org/officeDocument/2006/relationships/slideLayout" Target="../slideLayouts/slideLayout7.xml"/><Relationship Id="rId4" Type="http://schemas.openxmlformats.org/officeDocument/2006/relationships/tags" Target="../tags/tag259.xml"/></Relationships>
</file>

<file path=ppt/slides/_rels/slide45.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image" Target="../media/image99.svg"/><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image" Target="../media/image98.png"/><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5.xml"/><Relationship Id="rId5" Type="http://schemas.openxmlformats.org/officeDocument/2006/relationships/tags" Target="../tags/tag264.xml"/><Relationship Id="rId10" Type="http://schemas.openxmlformats.org/officeDocument/2006/relationships/slideLayout" Target="../slideLayouts/slideLayout7.xml"/><Relationship Id="rId4" Type="http://schemas.openxmlformats.org/officeDocument/2006/relationships/tags" Target="../tags/tag263.xml"/><Relationship Id="rId9" Type="http://schemas.openxmlformats.org/officeDocument/2006/relationships/tags" Target="../tags/tag268.xml"/></Relationships>
</file>

<file path=ppt/slides/_rels/slide4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271.xml"/><Relationship Id="rId7" Type="http://schemas.openxmlformats.org/officeDocument/2006/relationships/image" Target="../media/image15.png"/><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notesSlide" Target="../notesSlides/notesSlide46.xml"/><Relationship Id="rId5" Type="http://schemas.openxmlformats.org/officeDocument/2006/relationships/slideLayout" Target="../slideLayouts/slideLayout7.xml"/><Relationship Id="rId10" Type="http://schemas.openxmlformats.org/officeDocument/2006/relationships/image" Target="../media/image10.svg"/><Relationship Id="rId4" Type="http://schemas.openxmlformats.org/officeDocument/2006/relationships/tags" Target="../tags/tag272.xml"/><Relationship Id="rId9" Type="http://schemas.openxmlformats.org/officeDocument/2006/relationships/image" Target="../media/image9.png"/></Relationships>
</file>

<file path=ppt/slides/_rels/slide47.xml.rels><?xml version="1.0" encoding="UTF-8" standalone="yes"?>
<Relationships xmlns="http://schemas.openxmlformats.org/package/2006/relationships"><Relationship Id="rId8" Type="http://schemas.openxmlformats.org/officeDocument/2006/relationships/tags" Target="../tags/tag280.xml"/><Relationship Id="rId13" Type="http://schemas.openxmlformats.org/officeDocument/2006/relationships/tags" Target="../tags/tag285.xml"/><Relationship Id="rId18" Type="http://schemas.openxmlformats.org/officeDocument/2006/relationships/notesSlide" Target="../notesSlides/notesSlide47.xml"/><Relationship Id="rId3" Type="http://schemas.openxmlformats.org/officeDocument/2006/relationships/tags" Target="../tags/tag275.xml"/><Relationship Id="rId7" Type="http://schemas.openxmlformats.org/officeDocument/2006/relationships/tags" Target="../tags/tag279.xml"/><Relationship Id="rId12" Type="http://schemas.openxmlformats.org/officeDocument/2006/relationships/tags" Target="../tags/tag284.xml"/><Relationship Id="rId17" Type="http://schemas.openxmlformats.org/officeDocument/2006/relationships/slideLayout" Target="../slideLayouts/slideLayout7.xml"/><Relationship Id="rId2" Type="http://schemas.openxmlformats.org/officeDocument/2006/relationships/tags" Target="../tags/tag274.xml"/><Relationship Id="rId16" Type="http://schemas.openxmlformats.org/officeDocument/2006/relationships/tags" Target="../tags/tag288.xml"/><Relationship Id="rId1" Type="http://schemas.openxmlformats.org/officeDocument/2006/relationships/tags" Target="../tags/tag273.xml"/><Relationship Id="rId6" Type="http://schemas.openxmlformats.org/officeDocument/2006/relationships/tags" Target="../tags/tag278.xml"/><Relationship Id="rId11" Type="http://schemas.openxmlformats.org/officeDocument/2006/relationships/tags" Target="../tags/tag283.xml"/><Relationship Id="rId5" Type="http://schemas.openxmlformats.org/officeDocument/2006/relationships/tags" Target="../tags/tag277.xml"/><Relationship Id="rId15" Type="http://schemas.openxmlformats.org/officeDocument/2006/relationships/tags" Target="../tags/tag287.xml"/><Relationship Id="rId10" Type="http://schemas.openxmlformats.org/officeDocument/2006/relationships/tags" Target="../tags/tag282.xml"/><Relationship Id="rId19" Type="http://schemas.openxmlformats.org/officeDocument/2006/relationships/image" Target="../media/image100.png"/><Relationship Id="rId4" Type="http://schemas.openxmlformats.org/officeDocument/2006/relationships/tags" Target="../tags/tag276.xml"/><Relationship Id="rId9" Type="http://schemas.openxmlformats.org/officeDocument/2006/relationships/tags" Target="../tags/tag281.xml"/><Relationship Id="rId14" Type="http://schemas.openxmlformats.org/officeDocument/2006/relationships/tags" Target="../tags/tag28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0.xml"/><Relationship Id="rId1" Type="http://schemas.openxmlformats.org/officeDocument/2006/relationships/tags" Target="../tags/tag289.xml"/><Relationship Id="rId5" Type="http://schemas.openxmlformats.org/officeDocument/2006/relationships/image" Target="../media/image10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tags" Target="../tags/tag291.xml"/><Relationship Id="rId5" Type="http://schemas.openxmlformats.org/officeDocument/2006/relationships/notesSlide" Target="../notesSlides/notesSlide49.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2.xml"/><Relationship Id="rId7" Type="http://schemas.openxmlformats.org/officeDocument/2006/relationships/notesSlide" Target="../notesSlides/notesSlide5.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Layout" Target="../slideLayouts/slideLayout7.xml"/><Relationship Id="rId11" Type="http://schemas.openxmlformats.org/officeDocument/2006/relationships/image" Target="../media/image14.svg"/><Relationship Id="rId5" Type="http://schemas.openxmlformats.org/officeDocument/2006/relationships/tags" Target="../tags/tag34.xml"/><Relationship Id="rId10" Type="http://schemas.openxmlformats.org/officeDocument/2006/relationships/image" Target="../media/image13.png"/><Relationship Id="rId4" Type="http://schemas.openxmlformats.org/officeDocument/2006/relationships/tags" Target="../tags/tag33.xml"/><Relationship Id="rId9" Type="http://schemas.openxmlformats.org/officeDocument/2006/relationships/image" Target="../media/image16.svg"/></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50.xml"/><Relationship Id="rId3" Type="http://schemas.openxmlformats.org/officeDocument/2006/relationships/tags" Target="../tags/tag296.xml"/><Relationship Id="rId7" Type="http://schemas.openxmlformats.org/officeDocument/2006/relationships/slideLayout" Target="../slideLayouts/slideLayout7.xml"/><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tags" Target="../tags/tag299.xml"/><Relationship Id="rId5" Type="http://schemas.openxmlformats.org/officeDocument/2006/relationships/tags" Target="../tags/tag298.xml"/><Relationship Id="rId10" Type="http://schemas.openxmlformats.org/officeDocument/2006/relationships/image" Target="../media/image103.svg"/><Relationship Id="rId4" Type="http://schemas.openxmlformats.org/officeDocument/2006/relationships/tags" Target="../tags/tag297.xml"/><Relationship Id="rId9" Type="http://schemas.openxmlformats.org/officeDocument/2006/relationships/image" Target="../media/image102.png"/></Relationships>
</file>

<file path=ppt/slides/_rels/slide51.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tags" Target="../tags/tag302.xml"/><Relationship Id="rId7" Type="http://schemas.openxmlformats.org/officeDocument/2006/relationships/image" Target="../media/image104.png"/><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notesSlide" Target="../notesSlides/notesSlide51.xml"/><Relationship Id="rId5" Type="http://schemas.openxmlformats.org/officeDocument/2006/relationships/slideLayout" Target="../slideLayouts/slideLayout7.xml"/><Relationship Id="rId4" Type="http://schemas.openxmlformats.org/officeDocument/2006/relationships/tags" Target="../tags/tag303.xml"/></Relationships>
</file>

<file path=ppt/slides/_rels/slide52.xml.rels><?xml version="1.0" encoding="UTF-8" standalone="yes"?>
<Relationships xmlns="http://schemas.openxmlformats.org/package/2006/relationships"><Relationship Id="rId8" Type="http://schemas.openxmlformats.org/officeDocument/2006/relationships/tags" Target="../tags/tag311.xml"/><Relationship Id="rId13" Type="http://schemas.openxmlformats.org/officeDocument/2006/relationships/slideLayout" Target="../slideLayouts/slideLayout7.xml"/><Relationship Id="rId18" Type="http://schemas.openxmlformats.org/officeDocument/2006/relationships/image" Target="../media/image109.svg"/><Relationship Id="rId3" Type="http://schemas.openxmlformats.org/officeDocument/2006/relationships/tags" Target="../tags/tag306.xml"/><Relationship Id="rId21" Type="http://schemas.openxmlformats.org/officeDocument/2006/relationships/image" Target="../media/image112.png"/><Relationship Id="rId7" Type="http://schemas.openxmlformats.org/officeDocument/2006/relationships/tags" Target="../tags/tag310.xml"/><Relationship Id="rId12" Type="http://schemas.openxmlformats.org/officeDocument/2006/relationships/tags" Target="../tags/tag315.xml"/><Relationship Id="rId17" Type="http://schemas.openxmlformats.org/officeDocument/2006/relationships/image" Target="../media/image108.png"/><Relationship Id="rId2" Type="http://schemas.openxmlformats.org/officeDocument/2006/relationships/tags" Target="../tags/tag305.xml"/><Relationship Id="rId16" Type="http://schemas.openxmlformats.org/officeDocument/2006/relationships/image" Target="../media/image107.svg"/><Relationship Id="rId20" Type="http://schemas.openxmlformats.org/officeDocument/2006/relationships/image" Target="../media/image111.svg"/><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tags" Target="../tags/tag314.xml"/><Relationship Id="rId24" Type="http://schemas.openxmlformats.org/officeDocument/2006/relationships/image" Target="../media/image115.svg"/><Relationship Id="rId5" Type="http://schemas.openxmlformats.org/officeDocument/2006/relationships/tags" Target="../tags/tag308.xml"/><Relationship Id="rId15" Type="http://schemas.openxmlformats.org/officeDocument/2006/relationships/image" Target="../media/image106.png"/><Relationship Id="rId23" Type="http://schemas.openxmlformats.org/officeDocument/2006/relationships/image" Target="../media/image114.png"/><Relationship Id="rId10" Type="http://schemas.openxmlformats.org/officeDocument/2006/relationships/tags" Target="../tags/tag313.xml"/><Relationship Id="rId19" Type="http://schemas.openxmlformats.org/officeDocument/2006/relationships/image" Target="../media/image110.png"/><Relationship Id="rId4" Type="http://schemas.openxmlformats.org/officeDocument/2006/relationships/tags" Target="../tags/tag307.xml"/><Relationship Id="rId9" Type="http://schemas.openxmlformats.org/officeDocument/2006/relationships/tags" Target="../tags/tag312.xml"/><Relationship Id="rId14" Type="http://schemas.openxmlformats.org/officeDocument/2006/relationships/notesSlide" Target="../notesSlides/notesSlide52.xml"/><Relationship Id="rId22" Type="http://schemas.openxmlformats.org/officeDocument/2006/relationships/image" Target="../media/image113.svg"/></Relationships>
</file>

<file path=ppt/slides/_rels/slide53.xml.rels><?xml version="1.0" encoding="UTF-8" standalone="yes"?>
<Relationships xmlns="http://schemas.openxmlformats.org/package/2006/relationships"><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tags" Target="../tags/tag316.xml"/><Relationship Id="rId5" Type="http://schemas.openxmlformats.org/officeDocument/2006/relationships/notesSlide" Target="../notesSlides/notesSlide53.xml"/><Relationship Id="rId4"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tags" Target="../tags/tag321.xml"/><Relationship Id="rId5" Type="http://schemas.openxmlformats.org/officeDocument/2006/relationships/notesSlide" Target="../notesSlides/notesSlide55.xml"/><Relationship Id="rId4"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25.xml"/><Relationship Id="rId1" Type="http://schemas.openxmlformats.org/officeDocument/2006/relationships/tags" Target="../tags/tag324.xml"/><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tags" Target="../tags/tag333.xml"/><Relationship Id="rId3" Type="http://schemas.openxmlformats.org/officeDocument/2006/relationships/tags" Target="../tags/tag328.xml"/><Relationship Id="rId7" Type="http://schemas.openxmlformats.org/officeDocument/2006/relationships/tags" Target="../tags/tag332.xml"/><Relationship Id="rId12" Type="http://schemas.openxmlformats.org/officeDocument/2006/relationships/image" Target="../media/image119.svg"/><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tags" Target="../tags/tag331.xml"/><Relationship Id="rId11" Type="http://schemas.openxmlformats.org/officeDocument/2006/relationships/image" Target="../media/image118.png"/><Relationship Id="rId5" Type="http://schemas.openxmlformats.org/officeDocument/2006/relationships/tags" Target="../tags/tag330.xml"/><Relationship Id="rId10" Type="http://schemas.openxmlformats.org/officeDocument/2006/relationships/notesSlide" Target="../notesSlides/notesSlide57.xml"/><Relationship Id="rId4" Type="http://schemas.openxmlformats.org/officeDocument/2006/relationships/tags" Target="../tags/tag329.xml"/><Relationship Id="rId9"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5" Type="http://schemas.openxmlformats.org/officeDocument/2006/relationships/notesSlide" Target="../notesSlides/notesSlide58.xml"/><Relationship Id="rId4"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tags" Target="../tags/tag344.xml"/><Relationship Id="rId13" Type="http://schemas.openxmlformats.org/officeDocument/2006/relationships/tags" Target="../tags/tag349.xml"/><Relationship Id="rId18" Type="http://schemas.openxmlformats.org/officeDocument/2006/relationships/notesSlide" Target="../notesSlides/notesSlide59.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tags" Target="../tags/tag348.xml"/><Relationship Id="rId17" Type="http://schemas.openxmlformats.org/officeDocument/2006/relationships/slideLayout" Target="../slideLayouts/slideLayout7.xml"/><Relationship Id="rId2" Type="http://schemas.openxmlformats.org/officeDocument/2006/relationships/tags" Target="../tags/tag338.xml"/><Relationship Id="rId16" Type="http://schemas.openxmlformats.org/officeDocument/2006/relationships/tags" Target="../tags/tag352.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tags" Target="../tags/tag347.xml"/><Relationship Id="rId5" Type="http://schemas.openxmlformats.org/officeDocument/2006/relationships/tags" Target="../tags/tag341.xml"/><Relationship Id="rId15" Type="http://schemas.openxmlformats.org/officeDocument/2006/relationships/tags" Target="../tags/tag351.xml"/><Relationship Id="rId10" Type="http://schemas.openxmlformats.org/officeDocument/2006/relationships/tags" Target="../tags/tag346.xml"/><Relationship Id="rId4" Type="http://schemas.openxmlformats.org/officeDocument/2006/relationships/tags" Target="../tags/tag340.xml"/><Relationship Id="rId9" Type="http://schemas.openxmlformats.org/officeDocument/2006/relationships/tags" Target="../tags/tag345.xml"/><Relationship Id="rId14" Type="http://schemas.openxmlformats.org/officeDocument/2006/relationships/tags" Target="../tags/tag350.xml"/></Relationships>
</file>

<file path=ppt/slides/_rels/slide6.xml.rels><?xml version="1.0" encoding="UTF-8" standalone="yes"?>
<Relationships xmlns="http://schemas.openxmlformats.org/package/2006/relationships"><Relationship Id="rId8" Type="http://schemas.openxmlformats.org/officeDocument/2006/relationships/tags" Target="../tags/tag42.xml"/><Relationship Id="rId3" Type="http://schemas.openxmlformats.org/officeDocument/2006/relationships/tags" Target="../tags/tag37.xml"/><Relationship Id="rId7" Type="http://schemas.openxmlformats.org/officeDocument/2006/relationships/tags" Target="../tags/tag4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10" Type="http://schemas.openxmlformats.org/officeDocument/2006/relationships/notesSlide" Target="../notesSlides/notesSlide6.xml"/><Relationship Id="rId4" Type="http://schemas.openxmlformats.org/officeDocument/2006/relationships/tags" Target="../tags/tag38.xml"/><Relationship Id="rId9"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tags" Target="../tags/tag360.xml"/><Relationship Id="rId13" Type="http://schemas.openxmlformats.org/officeDocument/2006/relationships/slideLayout" Target="../slideLayouts/slideLayout7.xml"/><Relationship Id="rId18" Type="http://schemas.openxmlformats.org/officeDocument/2006/relationships/image" Target="../media/image109.svg"/><Relationship Id="rId3" Type="http://schemas.openxmlformats.org/officeDocument/2006/relationships/tags" Target="../tags/tag355.xml"/><Relationship Id="rId21" Type="http://schemas.openxmlformats.org/officeDocument/2006/relationships/image" Target="../media/image112.png"/><Relationship Id="rId7" Type="http://schemas.openxmlformats.org/officeDocument/2006/relationships/tags" Target="../tags/tag359.xml"/><Relationship Id="rId12" Type="http://schemas.openxmlformats.org/officeDocument/2006/relationships/tags" Target="../tags/tag364.xml"/><Relationship Id="rId17" Type="http://schemas.openxmlformats.org/officeDocument/2006/relationships/image" Target="../media/image108.png"/><Relationship Id="rId2" Type="http://schemas.openxmlformats.org/officeDocument/2006/relationships/tags" Target="../tags/tag354.xml"/><Relationship Id="rId16" Type="http://schemas.openxmlformats.org/officeDocument/2006/relationships/image" Target="../media/image107.svg"/><Relationship Id="rId20" Type="http://schemas.openxmlformats.org/officeDocument/2006/relationships/image" Target="../media/image111.svg"/><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tags" Target="../tags/tag363.xml"/><Relationship Id="rId24" Type="http://schemas.openxmlformats.org/officeDocument/2006/relationships/image" Target="../media/image115.svg"/><Relationship Id="rId5" Type="http://schemas.openxmlformats.org/officeDocument/2006/relationships/tags" Target="../tags/tag357.xml"/><Relationship Id="rId15" Type="http://schemas.openxmlformats.org/officeDocument/2006/relationships/image" Target="../media/image106.png"/><Relationship Id="rId23" Type="http://schemas.openxmlformats.org/officeDocument/2006/relationships/image" Target="../media/image114.png"/><Relationship Id="rId10" Type="http://schemas.openxmlformats.org/officeDocument/2006/relationships/tags" Target="../tags/tag362.xml"/><Relationship Id="rId19" Type="http://schemas.openxmlformats.org/officeDocument/2006/relationships/image" Target="../media/image110.png"/><Relationship Id="rId4" Type="http://schemas.openxmlformats.org/officeDocument/2006/relationships/tags" Target="../tags/tag356.xml"/><Relationship Id="rId9" Type="http://schemas.openxmlformats.org/officeDocument/2006/relationships/tags" Target="../tags/tag361.xml"/><Relationship Id="rId14" Type="http://schemas.openxmlformats.org/officeDocument/2006/relationships/notesSlide" Target="../notesSlides/notesSlide60.xml"/><Relationship Id="rId22" Type="http://schemas.openxmlformats.org/officeDocument/2006/relationships/image" Target="../media/image113.svg"/></Relationships>
</file>

<file path=ppt/slides/_rels/slide61.xml.rels><?xml version="1.0" encoding="UTF-8" standalone="yes"?>
<Relationships xmlns="http://schemas.openxmlformats.org/package/2006/relationships"><Relationship Id="rId8" Type="http://schemas.openxmlformats.org/officeDocument/2006/relationships/hyperlink" Target="https://sonialupien.com/" TargetMode="External"/><Relationship Id="rId3" Type="http://schemas.openxmlformats.org/officeDocument/2006/relationships/tags" Target="../tags/tag367.xml"/><Relationship Id="rId7" Type="http://schemas.openxmlformats.org/officeDocument/2006/relationships/notesSlide" Target="../notesSlides/notesSlide61.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slideLayout" Target="../slideLayouts/slideLayout7.xml"/><Relationship Id="rId11" Type="http://schemas.openxmlformats.org/officeDocument/2006/relationships/hyperlink" Target="https://creativecommons.org/licenses/by-sa/3.0/" TargetMode="External"/><Relationship Id="rId5" Type="http://schemas.openxmlformats.org/officeDocument/2006/relationships/tags" Target="../tags/tag369.xml"/><Relationship Id="rId10" Type="http://schemas.openxmlformats.org/officeDocument/2006/relationships/hyperlink" Target="https://fr.wikipedia.org/wiki/Sonia_Lupien" TargetMode="External"/><Relationship Id="rId4" Type="http://schemas.openxmlformats.org/officeDocument/2006/relationships/tags" Target="../tags/tag368.xml"/><Relationship Id="rId9" Type="http://schemas.openxmlformats.org/officeDocument/2006/relationships/image" Target="../media/image120.jpg"/></Relationships>
</file>

<file path=ppt/slides/_rels/slide6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svg"/><Relationship Id="rId3" Type="http://schemas.openxmlformats.org/officeDocument/2006/relationships/tags" Target="../tags/tag372.xml"/><Relationship Id="rId7" Type="http://schemas.openxmlformats.org/officeDocument/2006/relationships/tags" Target="../tags/tag376.xml"/><Relationship Id="rId12" Type="http://schemas.openxmlformats.org/officeDocument/2006/relationships/image" Target="../media/image3.png"/><Relationship Id="rId17" Type="http://schemas.openxmlformats.org/officeDocument/2006/relationships/image" Target="../media/image124.svg"/><Relationship Id="rId2" Type="http://schemas.openxmlformats.org/officeDocument/2006/relationships/tags" Target="../tags/tag371.xml"/><Relationship Id="rId16" Type="http://schemas.openxmlformats.org/officeDocument/2006/relationships/image" Target="../media/image123.png"/><Relationship Id="rId1" Type="http://schemas.openxmlformats.org/officeDocument/2006/relationships/tags" Target="../tags/tag370.xml"/><Relationship Id="rId6" Type="http://schemas.openxmlformats.org/officeDocument/2006/relationships/tags" Target="../tags/tag375.xml"/><Relationship Id="rId11" Type="http://schemas.openxmlformats.org/officeDocument/2006/relationships/image" Target="../media/image52.svg"/><Relationship Id="rId5" Type="http://schemas.openxmlformats.org/officeDocument/2006/relationships/tags" Target="../tags/tag374.xml"/><Relationship Id="rId15" Type="http://schemas.openxmlformats.org/officeDocument/2006/relationships/image" Target="../media/image122.svg"/><Relationship Id="rId10" Type="http://schemas.openxmlformats.org/officeDocument/2006/relationships/image" Target="../media/image51.png"/><Relationship Id="rId4" Type="http://schemas.openxmlformats.org/officeDocument/2006/relationships/tags" Target="../tags/tag373.xml"/><Relationship Id="rId9" Type="http://schemas.openxmlformats.org/officeDocument/2006/relationships/notesSlide" Target="../notesSlides/notesSlide62.xml"/><Relationship Id="rId14"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4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9.xml"/><Relationship Id="rId7" Type="http://schemas.openxmlformats.org/officeDocument/2006/relationships/slideLayout" Target="../slideLayouts/slideLayout7.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10" Type="http://schemas.openxmlformats.org/officeDocument/2006/relationships/image" Target="../media/image18.svg"/><Relationship Id="rId4" Type="http://schemas.openxmlformats.org/officeDocument/2006/relationships/tags" Target="../tags/tag50.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tags" Target="../tags/tag55.xml"/><Relationship Id="rId7" Type="http://schemas.openxmlformats.org/officeDocument/2006/relationships/image" Target="../media/image19.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5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723900" y="3086100"/>
            <a:ext cx="16230600" cy="3590727"/>
          </a:xfrm>
          <a:prstGeom prst="rect">
            <a:avLst/>
          </a:prstGeom>
        </p:spPr>
        <p:txBody>
          <a:bodyPr lIns="0" tIns="0" rIns="0" bIns="0" rtlCol="0" anchor="t">
            <a:spAutoFit/>
          </a:bodyPr>
          <a:lstStyle/>
          <a:p>
            <a:pPr algn="ctr">
              <a:lnSpc>
                <a:spcPts val="14000"/>
              </a:lnSpc>
            </a:pPr>
            <a:r>
              <a:rPr lang="en-US" sz="12079" spc="-120" dirty="0">
                <a:solidFill>
                  <a:srgbClr val="CEF1EF"/>
                </a:solidFill>
                <a:latin typeface="Aharoni" panose="020B0604020202020204" pitchFamily="2" charset="-79"/>
                <a:cs typeface="Aharoni" panose="020B0604020202020204" pitchFamily="2" charset="-79"/>
              </a:rPr>
              <a:t>Le stress, </a:t>
            </a:r>
            <a:r>
              <a:rPr lang="en-US" sz="12079" spc="-120" dirty="0" err="1">
                <a:solidFill>
                  <a:srgbClr val="CEF1EF"/>
                </a:solidFill>
                <a:latin typeface="Aharoni" panose="020B0604020202020204" pitchFamily="2" charset="-79"/>
                <a:cs typeface="Aharoni" panose="020B0604020202020204" pitchFamily="2" charset="-79"/>
              </a:rPr>
              <a:t>comprendre</a:t>
            </a:r>
            <a:r>
              <a:rPr lang="en-US" sz="12079" spc="-120" dirty="0">
                <a:solidFill>
                  <a:srgbClr val="CEF1EF"/>
                </a:solidFill>
                <a:latin typeface="Aharoni" panose="020B0604020202020204" pitchFamily="2" charset="-79"/>
                <a:cs typeface="Aharoni" panose="020B0604020202020204" pitchFamily="2" charset="-79"/>
              </a:rPr>
              <a:t> </a:t>
            </a:r>
          </a:p>
          <a:p>
            <a:pPr algn="ctr">
              <a:lnSpc>
                <a:spcPts val="14012"/>
              </a:lnSpc>
            </a:pPr>
            <a:r>
              <a:rPr lang="en-US" sz="12079" spc="-120" dirty="0">
                <a:solidFill>
                  <a:srgbClr val="CEF1EF"/>
                </a:solidFill>
                <a:latin typeface="Aharoni" panose="020B0604020202020204" pitchFamily="2" charset="-79"/>
                <a:cs typeface="Aharoni" panose="020B0604020202020204" pitchFamily="2" charset="-79"/>
              </a:rPr>
              <a:t>pour </a:t>
            </a:r>
            <a:r>
              <a:rPr lang="en-US" sz="12079" spc="-120" dirty="0" err="1">
                <a:solidFill>
                  <a:srgbClr val="CEF1EF"/>
                </a:solidFill>
                <a:latin typeface="Aharoni" panose="020B0604020202020204" pitchFamily="2" charset="-79"/>
                <a:cs typeface="Aharoni" panose="020B0604020202020204" pitchFamily="2" charset="-79"/>
              </a:rPr>
              <a:t>mieux</a:t>
            </a:r>
            <a:r>
              <a:rPr lang="en-US" sz="12079" spc="-120" dirty="0">
                <a:solidFill>
                  <a:srgbClr val="CEF1EF"/>
                </a:solidFill>
                <a:latin typeface="Aharoni" panose="020B0604020202020204" pitchFamily="2" charset="-79"/>
                <a:cs typeface="Aharoni" panose="020B0604020202020204" pitchFamily="2" charset="-79"/>
              </a:rPr>
              <a:t> </a:t>
            </a:r>
            <a:r>
              <a:rPr lang="en-US" sz="12079" spc="-120" dirty="0" err="1">
                <a:solidFill>
                  <a:srgbClr val="CEF1EF"/>
                </a:solidFill>
                <a:latin typeface="Aharoni" panose="020B0604020202020204" pitchFamily="2" charset="-79"/>
                <a:cs typeface="Aharoni" panose="020B0604020202020204" pitchFamily="2" charset="-79"/>
              </a:rPr>
              <a:t>prévenir</a:t>
            </a:r>
            <a:endParaRPr lang="en-US" sz="12079" spc="-120" dirty="0">
              <a:solidFill>
                <a:srgbClr val="CEF1EF"/>
              </a:solidFill>
              <a:latin typeface="Aharoni" panose="020B0604020202020204" pitchFamily="2" charset="-79"/>
              <a:cs typeface="Aharoni" panose="020B0604020202020204" pitchFamily="2" charset="-79"/>
            </a:endParaRPr>
          </a:p>
        </p:txBody>
      </p:sp>
      <p:pic>
        <p:nvPicPr>
          <p:cNvPr id="3" name="Picture 3"/>
          <p:cNvPicPr>
            <a:picLocks noChangeAspect="1"/>
          </p:cNvPicPr>
          <p:nvPr>
            <p:custDataLst>
              <p:tags r:id="rId2"/>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48625" y="571500"/>
            <a:ext cx="2190750" cy="2190750"/>
          </a:xfrm>
          <a:prstGeom prst="rect">
            <a:avLst/>
          </a:prstGeom>
        </p:spPr>
      </p:pic>
      <p:sp>
        <p:nvSpPr>
          <p:cNvPr id="4" name="TextBox 4"/>
          <p:cNvSpPr txBox="1"/>
          <p:nvPr>
            <p:custDataLst>
              <p:tags r:id="rId3"/>
            </p:custDataLst>
          </p:nvPr>
        </p:nvSpPr>
        <p:spPr>
          <a:xfrm>
            <a:off x="1028700" y="7353300"/>
            <a:ext cx="16230600" cy="1987724"/>
          </a:xfrm>
          <a:prstGeom prst="rect">
            <a:avLst/>
          </a:prstGeom>
        </p:spPr>
        <p:txBody>
          <a:bodyPr lIns="0" tIns="0" rIns="0" bIns="0" rtlCol="0" anchor="t">
            <a:spAutoFit/>
          </a:bodyPr>
          <a:lstStyle/>
          <a:p>
            <a:pPr>
              <a:lnSpc>
                <a:spcPts val="3117"/>
              </a:lnSpc>
            </a:pPr>
            <a:r>
              <a:rPr lang="en-US" sz="2713" spc="298" dirty="0">
                <a:solidFill>
                  <a:srgbClr val="FFFFFF"/>
                </a:solidFill>
                <a:latin typeface="Kollektif"/>
              </a:rPr>
              <a:t>PAR DR MARIE-PIERRE GAGNON-GIROUARD, PSYCHOLOGUE | PROFESSEURE À L’UNIVERSITÉ DU QUÉBEC À TROIS-RIVIÈRES</a:t>
            </a:r>
          </a:p>
          <a:p>
            <a:pPr>
              <a:lnSpc>
                <a:spcPts val="3117"/>
              </a:lnSpc>
            </a:pPr>
            <a:endParaRPr lang="en-US" sz="2713" spc="298" dirty="0">
              <a:solidFill>
                <a:srgbClr val="FFFFFF"/>
              </a:solidFill>
              <a:latin typeface="Kollektif"/>
            </a:endParaRPr>
          </a:p>
          <a:p>
            <a:pPr>
              <a:lnSpc>
                <a:spcPts val="3120"/>
              </a:lnSpc>
            </a:pPr>
            <a:r>
              <a:rPr lang="en-US" sz="2713" spc="298" dirty="0">
                <a:solidFill>
                  <a:srgbClr val="FFFFFF"/>
                </a:solidFill>
                <a:latin typeface="Kollektif"/>
              </a:rPr>
              <a:t>ET MAGGIE LECLERC | ÉTUDIANTE EN PSYCHOLOGIE À L’UNIVERSITÉ DU QUÉBEC À TROIS-RIVIÈRES</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sp>
        <p:nvSpPr>
          <p:cNvPr id="2" name="AutoShape 2"/>
          <p:cNvSpPr/>
          <p:nvPr>
            <p:custDataLst>
              <p:tags r:id="rId1"/>
            </p:custDataLst>
          </p:nvPr>
        </p:nvSpPr>
        <p:spPr>
          <a:xfrm>
            <a:off x="1038225" y="3350419"/>
            <a:ext cx="16230600" cy="0"/>
          </a:xfrm>
          <a:prstGeom prst="line">
            <a:avLst/>
          </a:prstGeom>
          <a:ln w="66675" cap="rnd">
            <a:solidFill>
              <a:srgbClr val="0B5A98"/>
            </a:solidFill>
            <a:prstDash val="solid"/>
            <a:headEnd type="none" w="sm" len="sm"/>
            <a:tailEnd type="none" w="sm" len="sm"/>
          </a:ln>
        </p:spPr>
      </p:sp>
      <p:sp>
        <p:nvSpPr>
          <p:cNvPr id="3" name="AutoShape 3"/>
          <p:cNvSpPr/>
          <p:nvPr>
            <p:custDataLst>
              <p:tags r:id="rId2"/>
            </p:custDataLst>
          </p:nvPr>
        </p:nvSpPr>
        <p:spPr>
          <a:xfrm>
            <a:off x="1028700" y="5372100"/>
            <a:ext cx="16230600" cy="0"/>
          </a:xfrm>
          <a:prstGeom prst="line">
            <a:avLst/>
          </a:prstGeom>
          <a:ln w="66675" cap="rnd">
            <a:solidFill>
              <a:srgbClr val="0B5A98"/>
            </a:solidFill>
            <a:prstDash val="solid"/>
            <a:headEnd type="none" w="sm" len="sm"/>
            <a:tailEnd type="none" w="sm" len="sm"/>
          </a:ln>
        </p:spPr>
      </p:sp>
      <p:sp>
        <p:nvSpPr>
          <p:cNvPr id="4" name="AutoShape 4"/>
          <p:cNvSpPr/>
          <p:nvPr>
            <p:custDataLst>
              <p:tags r:id="rId3"/>
            </p:custDataLst>
          </p:nvPr>
        </p:nvSpPr>
        <p:spPr>
          <a:xfrm>
            <a:off x="1028700" y="7184231"/>
            <a:ext cx="16230600" cy="0"/>
          </a:xfrm>
          <a:prstGeom prst="line">
            <a:avLst/>
          </a:prstGeom>
          <a:ln w="66675" cap="rnd">
            <a:solidFill>
              <a:srgbClr val="0B5A98"/>
            </a:solidFill>
            <a:prstDash val="solid"/>
            <a:headEnd type="none" w="sm" len="sm"/>
            <a:tailEnd type="none" w="sm" len="sm"/>
          </a:ln>
        </p:spPr>
      </p:sp>
      <p:sp>
        <p:nvSpPr>
          <p:cNvPr id="5" name="AutoShape 5"/>
          <p:cNvSpPr/>
          <p:nvPr>
            <p:custDataLst>
              <p:tags r:id="rId4"/>
            </p:custDataLst>
          </p:nvPr>
        </p:nvSpPr>
        <p:spPr>
          <a:xfrm rot="5400000">
            <a:off x="10417419" y="5110162"/>
            <a:ext cx="8362950" cy="0"/>
          </a:xfrm>
          <a:prstGeom prst="line">
            <a:avLst/>
          </a:prstGeom>
          <a:ln w="66675" cap="rnd">
            <a:solidFill>
              <a:srgbClr val="0B5A98"/>
            </a:solidFill>
            <a:prstDash val="solid"/>
            <a:headEnd type="none" w="sm" len="sm"/>
            <a:tailEnd type="none" w="sm" len="sm"/>
          </a:ln>
        </p:spPr>
      </p:sp>
      <p:sp>
        <p:nvSpPr>
          <p:cNvPr id="6" name="AutoShape 6"/>
          <p:cNvSpPr/>
          <p:nvPr>
            <p:custDataLst>
              <p:tags r:id="rId5"/>
            </p:custDataLst>
          </p:nvPr>
        </p:nvSpPr>
        <p:spPr>
          <a:xfrm>
            <a:off x="1028700" y="962025"/>
            <a:ext cx="16230600" cy="0"/>
          </a:xfrm>
          <a:prstGeom prst="line">
            <a:avLst/>
          </a:prstGeom>
          <a:ln w="66675" cap="rnd">
            <a:solidFill>
              <a:srgbClr val="0B5A98"/>
            </a:solidFill>
            <a:prstDash val="solid"/>
            <a:headEnd type="none" w="sm" len="sm"/>
            <a:tailEnd type="none" w="sm" len="sm"/>
          </a:ln>
        </p:spPr>
      </p:sp>
      <p:sp>
        <p:nvSpPr>
          <p:cNvPr id="7" name="AutoShape 7"/>
          <p:cNvSpPr/>
          <p:nvPr>
            <p:custDataLst>
              <p:tags r:id="rId6"/>
            </p:custDataLst>
          </p:nvPr>
        </p:nvSpPr>
        <p:spPr>
          <a:xfrm>
            <a:off x="1028700" y="9258300"/>
            <a:ext cx="16230600" cy="0"/>
          </a:xfrm>
          <a:prstGeom prst="line">
            <a:avLst/>
          </a:prstGeom>
          <a:ln w="66675" cap="rnd">
            <a:solidFill>
              <a:srgbClr val="0B5A98"/>
            </a:solidFill>
            <a:prstDash val="solid"/>
            <a:headEnd type="none" w="sm" len="sm"/>
            <a:tailEnd type="none" w="sm" len="sm"/>
          </a:ln>
        </p:spPr>
      </p:sp>
      <p:sp>
        <p:nvSpPr>
          <p:cNvPr id="8" name="AutoShape 8"/>
          <p:cNvSpPr/>
          <p:nvPr>
            <p:custDataLst>
              <p:tags r:id="rId7"/>
            </p:custDataLst>
          </p:nvPr>
        </p:nvSpPr>
        <p:spPr>
          <a:xfrm rot="5400000">
            <a:off x="13111162" y="5110162"/>
            <a:ext cx="8229600" cy="0"/>
          </a:xfrm>
          <a:prstGeom prst="line">
            <a:avLst/>
          </a:prstGeom>
          <a:ln w="66675" cap="rnd">
            <a:solidFill>
              <a:srgbClr val="0B5A98"/>
            </a:solidFill>
            <a:prstDash val="solid"/>
            <a:headEnd type="none" w="sm" len="sm"/>
            <a:tailEnd type="none" w="sm" len="sm"/>
          </a:ln>
        </p:spPr>
      </p:sp>
      <p:pic>
        <p:nvPicPr>
          <p:cNvPr id="9" name="Picture 9"/>
          <p:cNvPicPr>
            <a:picLocks noChangeAspect="1"/>
          </p:cNvPicPr>
          <p:nvPr>
            <p:custDataLst>
              <p:tags r:id="rId8"/>
            </p:custDataLst>
          </p:nvPr>
        </p:nvPicPr>
        <p:blipFill>
          <a:blip r:embed="rId24"/>
          <a:srcRect/>
          <a:stretch>
            <a:fillRect/>
          </a:stretch>
        </p:blipFill>
        <p:spPr>
          <a:xfrm>
            <a:off x="15247952" y="1576915"/>
            <a:ext cx="1480502" cy="1412029"/>
          </a:xfrm>
          <a:prstGeom prst="rect">
            <a:avLst/>
          </a:prstGeom>
        </p:spPr>
      </p:pic>
      <p:pic>
        <p:nvPicPr>
          <p:cNvPr id="10" name="Picture 10"/>
          <p:cNvPicPr>
            <a:picLocks noChangeAspect="1"/>
          </p:cNvPicPr>
          <p:nvPr>
            <p:custDataLst>
              <p:tags r:id="rId9"/>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5213996" y="7439318"/>
            <a:ext cx="1514458" cy="1575509"/>
          </a:xfrm>
          <a:prstGeom prst="rect">
            <a:avLst/>
          </a:prstGeom>
        </p:spPr>
      </p:pic>
      <p:sp>
        <p:nvSpPr>
          <p:cNvPr id="11" name="TextBox 11"/>
          <p:cNvSpPr txBox="1"/>
          <p:nvPr>
            <p:custDataLst>
              <p:tags r:id="rId10"/>
            </p:custDataLst>
          </p:nvPr>
        </p:nvSpPr>
        <p:spPr>
          <a:xfrm>
            <a:off x="1028700" y="3624580"/>
            <a:ext cx="4381500" cy="679673"/>
          </a:xfrm>
          <a:prstGeom prst="rect">
            <a:avLst/>
          </a:prstGeom>
        </p:spPr>
        <p:txBody>
          <a:bodyPr wrap="square" lIns="0" tIns="0" rIns="0" bIns="0" rtlCol="0" anchor="t">
            <a:spAutoFit/>
          </a:bodyPr>
          <a:lstStyle/>
          <a:p>
            <a:pPr marL="0" lvl="0" indent="0" algn="l">
              <a:lnSpc>
                <a:spcPts val="5319"/>
              </a:lnSpc>
              <a:spcBef>
                <a:spcPct val="0"/>
              </a:spcBef>
            </a:pPr>
            <a:r>
              <a:rPr lang="en-US" sz="3799" u="none" spc="379" dirty="0">
                <a:solidFill>
                  <a:srgbClr val="0B5A98"/>
                </a:solidFill>
                <a:latin typeface="Gochi Hand Bold"/>
              </a:rPr>
              <a:t>IMPRÉVISIBILITÉ</a:t>
            </a:r>
          </a:p>
        </p:txBody>
      </p:sp>
      <p:sp>
        <p:nvSpPr>
          <p:cNvPr id="12" name="TextBox 12"/>
          <p:cNvSpPr txBox="1"/>
          <p:nvPr>
            <p:custDataLst>
              <p:tags r:id="rId11"/>
            </p:custDataLst>
          </p:nvPr>
        </p:nvSpPr>
        <p:spPr>
          <a:xfrm>
            <a:off x="1028700" y="5705371"/>
            <a:ext cx="3316683" cy="655955"/>
          </a:xfrm>
          <a:prstGeom prst="rect">
            <a:avLst/>
          </a:prstGeom>
        </p:spPr>
        <p:txBody>
          <a:bodyPr lIns="0" tIns="0" rIns="0" bIns="0" rtlCol="0" anchor="t">
            <a:spAutoFit/>
          </a:bodyPr>
          <a:lstStyle/>
          <a:p>
            <a:pPr marL="0" lvl="0" indent="0" algn="l">
              <a:lnSpc>
                <a:spcPts val="5319"/>
              </a:lnSpc>
              <a:spcBef>
                <a:spcPct val="0"/>
              </a:spcBef>
            </a:pPr>
            <a:r>
              <a:rPr lang="en-US" sz="3799" u="none" spc="379">
                <a:solidFill>
                  <a:srgbClr val="0B5A98"/>
                </a:solidFill>
                <a:latin typeface="Gochi Hand Bold"/>
              </a:rPr>
              <a:t>NOUVEAUTÉ</a:t>
            </a:r>
          </a:p>
        </p:txBody>
      </p:sp>
      <p:sp>
        <p:nvSpPr>
          <p:cNvPr id="13" name="TextBox 13"/>
          <p:cNvSpPr txBox="1"/>
          <p:nvPr>
            <p:custDataLst>
              <p:tags r:id="rId12"/>
            </p:custDataLst>
          </p:nvPr>
        </p:nvSpPr>
        <p:spPr>
          <a:xfrm>
            <a:off x="1028700" y="7513967"/>
            <a:ext cx="3316683" cy="655955"/>
          </a:xfrm>
          <a:prstGeom prst="rect">
            <a:avLst/>
          </a:prstGeom>
        </p:spPr>
        <p:txBody>
          <a:bodyPr lIns="0" tIns="0" rIns="0" bIns="0" rtlCol="0" anchor="t">
            <a:spAutoFit/>
          </a:bodyPr>
          <a:lstStyle/>
          <a:p>
            <a:pPr marL="0" lvl="0" indent="0" algn="l">
              <a:lnSpc>
                <a:spcPts val="5319"/>
              </a:lnSpc>
              <a:spcBef>
                <a:spcPct val="0"/>
              </a:spcBef>
            </a:pPr>
            <a:r>
              <a:rPr lang="en-US" sz="3799" u="none" spc="379">
                <a:solidFill>
                  <a:srgbClr val="0B5A98"/>
                </a:solidFill>
                <a:latin typeface="Gochi Hand Bold"/>
              </a:rPr>
              <a:t>ÉGO MENACÉ</a:t>
            </a:r>
          </a:p>
        </p:txBody>
      </p:sp>
      <p:sp>
        <p:nvSpPr>
          <p:cNvPr id="14" name="TextBox 14"/>
          <p:cNvSpPr txBox="1"/>
          <p:nvPr>
            <p:custDataLst>
              <p:tags r:id="rId13"/>
            </p:custDataLst>
          </p:nvPr>
        </p:nvSpPr>
        <p:spPr>
          <a:xfrm>
            <a:off x="1038225" y="1843417"/>
            <a:ext cx="12746166" cy="1269578"/>
          </a:xfrm>
          <a:prstGeom prst="rect">
            <a:avLst/>
          </a:prstGeom>
        </p:spPr>
        <p:txBody>
          <a:bodyPr lIns="0" tIns="0" rIns="0" bIns="0" rtlCol="0" anchor="t">
            <a:spAutoFit/>
          </a:bodyPr>
          <a:lstStyle/>
          <a:p>
            <a:pPr algn="just">
              <a:lnSpc>
                <a:spcPts val="3359"/>
              </a:lnSpc>
              <a:spcBef>
                <a:spcPct val="0"/>
              </a:spcBef>
            </a:pPr>
            <a:r>
              <a:rPr lang="en-US" sz="2400" spc="240" dirty="0">
                <a:solidFill>
                  <a:srgbClr val="0B5A98"/>
                </a:solidFill>
                <a:latin typeface="Kollektif"/>
              </a:rPr>
              <a:t>Se </a:t>
            </a:r>
            <a:r>
              <a:rPr lang="en-US" sz="2400" spc="240" dirty="0" err="1">
                <a:solidFill>
                  <a:srgbClr val="0B5A98"/>
                </a:solidFill>
                <a:latin typeface="Kollektif"/>
              </a:rPr>
              <a:t>sentir</a:t>
            </a:r>
            <a:r>
              <a:rPr lang="en-US" sz="2400" spc="240" dirty="0">
                <a:solidFill>
                  <a:srgbClr val="0B5A98"/>
                </a:solidFill>
                <a:latin typeface="Kollektif"/>
              </a:rPr>
              <a:t> </a:t>
            </a:r>
            <a:r>
              <a:rPr lang="en-US" sz="2400" spc="240" dirty="0" err="1">
                <a:solidFill>
                  <a:srgbClr val="0B5A98"/>
                </a:solidFill>
                <a:latin typeface="Kollektif"/>
              </a:rPr>
              <a:t>impuissant.e</a:t>
            </a:r>
            <a:r>
              <a:rPr lang="en-US" sz="2400" spc="240" dirty="0">
                <a:solidFill>
                  <a:srgbClr val="0B5A98"/>
                </a:solidFill>
                <a:latin typeface="Kollektif"/>
              </a:rPr>
              <a:t>, </a:t>
            </a:r>
            <a:r>
              <a:rPr lang="en-US" sz="2400" spc="240" dirty="0" err="1">
                <a:solidFill>
                  <a:srgbClr val="0B5A98"/>
                </a:solidFill>
                <a:latin typeface="Kollektif"/>
              </a:rPr>
              <a:t>avoir</a:t>
            </a:r>
            <a:r>
              <a:rPr lang="en-US" sz="2400" spc="240" dirty="0">
                <a:solidFill>
                  <a:srgbClr val="0B5A98"/>
                </a:solidFill>
                <a:latin typeface="Kollektif"/>
              </a:rPr>
              <a:t> </a:t>
            </a:r>
            <a:r>
              <a:rPr lang="en-US" sz="2400" spc="240" dirty="0" err="1">
                <a:solidFill>
                  <a:srgbClr val="0B5A98"/>
                </a:solidFill>
                <a:latin typeface="Kollektif"/>
              </a:rPr>
              <a:t>l’impression</a:t>
            </a:r>
            <a:r>
              <a:rPr lang="en-US" sz="2400" spc="240" dirty="0">
                <a:solidFill>
                  <a:srgbClr val="0B5A98"/>
                </a:solidFill>
                <a:latin typeface="Kollektif"/>
              </a:rPr>
              <a:t> de ne pas </a:t>
            </a:r>
            <a:r>
              <a:rPr lang="en-US" sz="2400" spc="240" dirty="0" err="1">
                <a:solidFill>
                  <a:srgbClr val="0B5A98"/>
                </a:solidFill>
                <a:latin typeface="Kollektif"/>
              </a:rPr>
              <a:t>avoir</a:t>
            </a:r>
            <a:r>
              <a:rPr lang="en-US" sz="2400" spc="240" dirty="0">
                <a:solidFill>
                  <a:srgbClr val="0B5A98"/>
                </a:solidFill>
                <a:latin typeface="Kollektif"/>
              </a:rPr>
              <a:t> de </a:t>
            </a:r>
            <a:r>
              <a:rPr lang="en-US" sz="2400" spc="240" dirty="0" err="1">
                <a:solidFill>
                  <a:srgbClr val="0B5A98"/>
                </a:solidFill>
                <a:latin typeface="Kollektif"/>
              </a:rPr>
              <a:t>contrôle</a:t>
            </a:r>
            <a:r>
              <a:rPr lang="en-US" sz="2400" spc="240" dirty="0">
                <a:solidFill>
                  <a:srgbClr val="0B5A98"/>
                </a:solidFill>
                <a:latin typeface="Kollektif"/>
              </a:rPr>
              <a:t> sur la situation </a:t>
            </a:r>
            <a:r>
              <a:rPr lang="en-US" sz="2400" spc="240" dirty="0" err="1">
                <a:solidFill>
                  <a:srgbClr val="0B5A98"/>
                </a:solidFill>
                <a:latin typeface="Kollektif"/>
              </a:rPr>
              <a:t>ou</a:t>
            </a:r>
            <a:r>
              <a:rPr lang="en-US" sz="2400" spc="240" dirty="0">
                <a:solidFill>
                  <a:srgbClr val="0B5A98"/>
                </a:solidFill>
                <a:latin typeface="Kollektif"/>
              </a:rPr>
              <a:t> </a:t>
            </a:r>
            <a:r>
              <a:rPr lang="en-US" sz="2400" spc="240" dirty="0" err="1">
                <a:solidFill>
                  <a:srgbClr val="0B5A98"/>
                </a:solidFill>
                <a:latin typeface="Kollektif"/>
              </a:rPr>
              <a:t>avoir</a:t>
            </a:r>
            <a:r>
              <a:rPr lang="en-US" sz="2400" spc="240" dirty="0">
                <a:solidFill>
                  <a:srgbClr val="0B5A98"/>
                </a:solidFill>
                <a:latin typeface="Kollektif"/>
              </a:rPr>
              <a:t> </a:t>
            </a:r>
            <a:r>
              <a:rPr lang="en-US" sz="2400" spc="240" dirty="0" err="1">
                <a:solidFill>
                  <a:srgbClr val="0B5A98"/>
                </a:solidFill>
                <a:latin typeface="Kollektif"/>
              </a:rPr>
              <a:t>l’impression</a:t>
            </a:r>
            <a:r>
              <a:rPr lang="en-US" sz="2400" spc="240" dirty="0">
                <a:solidFill>
                  <a:srgbClr val="0B5A98"/>
                </a:solidFill>
                <a:latin typeface="Kollektif"/>
              </a:rPr>
              <a:t> de ne pas </a:t>
            </a:r>
            <a:r>
              <a:rPr lang="en-US" sz="2400" spc="240" dirty="0" err="1">
                <a:solidFill>
                  <a:srgbClr val="0B5A98"/>
                </a:solidFill>
                <a:latin typeface="Kollektif"/>
              </a:rPr>
              <a:t>avoir</a:t>
            </a:r>
            <a:r>
              <a:rPr lang="en-US" sz="2400" spc="240" dirty="0">
                <a:solidFill>
                  <a:srgbClr val="0B5A98"/>
                </a:solidFill>
                <a:latin typeface="Kollektif"/>
              </a:rPr>
              <a:t> les </a:t>
            </a:r>
            <a:r>
              <a:rPr lang="en-US" sz="2400" spc="240" dirty="0" err="1">
                <a:solidFill>
                  <a:srgbClr val="0B5A98"/>
                </a:solidFill>
                <a:latin typeface="Kollektif"/>
              </a:rPr>
              <a:t>capacités</a:t>
            </a:r>
            <a:r>
              <a:rPr lang="en-US" sz="2400" spc="240" dirty="0">
                <a:solidFill>
                  <a:srgbClr val="0B5A98"/>
                </a:solidFill>
                <a:latin typeface="Kollektif"/>
              </a:rPr>
              <a:t> </a:t>
            </a:r>
            <a:r>
              <a:rPr lang="en-US" sz="2400" spc="240" dirty="0" err="1">
                <a:solidFill>
                  <a:srgbClr val="0B5A98"/>
                </a:solidFill>
                <a:latin typeface="Kollektif"/>
              </a:rPr>
              <a:t>d’influencer</a:t>
            </a:r>
            <a:r>
              <a:rPr lang="en-US" sz="2400" spc="240" dirty="0">
                <a:solidFill>
                  <a:srgbClr val="0B5A98"/>
                </a:solidFill>
                <a:latin typeface="Kollektif"/>
              </a:rPr>
              <a:t> la situation.</a:t>
            </a:r>
          </a:p>
        </p:txBody>
      </p:sp>
      <p:sp>
        <p:nvSpPr>
          <p:cNvPr id="15" name="TextBox 15"/>
          <p:cNvSpPr txBox="1"/>
          <p:nvPr>
            <p:custDataLst>
              <p:tags r:id="rId14"/>
            </p:custDataLst>
          </p:nvPr>
        </p:nvSpPr>
        <p:spPr>
          <a:xfrm>
            <a:off x="1028700" y="4309110"/>
            <a:ext cx="12746166" cy="834390"/>
          </a:xfrm>
          <a:prstGeom prst="rect">
            <a:avLst/>
          </a:prstGeom>
        </p:spPr>
        <p:txBody>
          <a:bodyPr lIns="0" tIns="0" rIns="0" bIns="0" rtlCol="0" anchor="t">
            <a:spAutoFit/>
          </a:bodyPr>
          <a:lstStyle/>
          <a:p>
            <a:pPr marL="0" lvl="0" indent="0" algn="just">
              <a:lnSpc>
                <a:spcPts val="3359"/>
              </a:lnSpc>
              <a:spcBef>
                <a:spcPct val="0"/>
              </a:spcBef>
            </a:pPr>
            <a:r>
              <a:rPr lang="en-US" sz="2400" u="none" spc="240" dirty="0" err="1">
                <a:solidFill>
                  <a:srgbClr val="0B5A98"/>
                </a:solidFill>
                <a:latin typeface="Kollektif"/>
              </a:rPr>
              <a:t>Quelque</a:t>
            </a:r>
            <a:r>
              <a:rPr lang="en-US" sz="2400" u="none" spc="240" dirty="0">
                <a:solidFill>
                  <a:srgbClr val="0B5A98"/>
                </a:solidFill>
                <a:latin typeface="Kollektif"/>
              </a:rPr>
              <a:t> chose de </a:t>
            </a:r>
            <a:r>
              <a:rPr lang="en-US" sz="2400" u="none" spc="240" dirty="0" err="1">
                <a:solidFill>
                  <a:srgbClr val="0B5A98"/>
                </a:solidFill>
                <a:latin typeface="Kollektif"/>
              </a:rPr>
              <a:t>complètement</a:t>
            </a:r>
            <a:r>
              <a:rPr lang="en-US" sz="2400" u="none" spc="240" dirty="0">
                <a:solidFill>
                  <a:srgbClr val="0B5A98"/>
                </a:solidFill>
                <a:latin typeface="Kollektif"/>
              </a:rPr>
              <a:t> </a:t>
            </a:r>
            <a:r>
              <a:rPr lang="en-US" sz="2400" u="none" spc="240" dirty="0" err="1">
                <a:solidFill>
                  <a:srgbClr val="0B5A98"/>
                </a:solidFill>
                <a:latin typeface="Kollektif"/>
              </a:rPr>
              <a:t>inattendu</a:t>
            </a:r>
            <a:r>
              <a:rPr lang="en-US" sz="2400" u="none" spc="240" dirty="0">
                <a:solidFill>
                  <a:srgbClr val="0B5A98"/>
                </a:solidFill>
                <a:latin typeface="Kollektif"/>
              </a:rPr>
              <a:t> se </a:t>
            </a:r>
            <a:r>
              <a:rPr lang="en-US" sz="2400" u="none" spc="240" dirty="0" err="1">
                <a:solidFill>
                  <a:srgbClr val="0B5A98"/>
                </a:solidFill>
                <a:latin typeface="Kollektif"/>
              </a:rPr>
              <a:t>produit</a:t>
            </a:r>
            <a:r>
              <a:rPr lang="en-US" sz="2400" u="none" spc="240" dirty="0">
                <a:solidFill>
                  <a:srgbClr val="0B5A98"/>
                </a:solidFill>
                <a:latin typeface="Kollektif"/>
              </a:rPr>
              <a:t> </a:t>
            </a:r>
            <a:r>
              <a:rPr lang="en-US" sz="2400" u="none" spc="240" dirty="0" err="1">
                <a:solidFill>
                  <a:srgbClr val="0B5A98"/>
                </a:solidFill>
                <a:latin typeface="Kollektif"/>
              </a:rPr>
              <a:t>ou</a:t>
            </a:r>
            <a:r>
              <a:rPr lang="en-US" sz="2400" u="none" spc="240" dirty="0">
                <a:solidFill>
                  <a:srgbClr val="0B5A98"/>
                </a:solidFill>
                <a:latin typeface="Kollektif"/>
              </a:rPr>
              <a:t> encore, ne pas savoir à </a:t>
            </a:r>
            <a:r>
              <a:rPr lang="en-US" sz="2400" u="none" spc="240" dirty="0" err="1">
                <a:solidFill>
                  <a:srgbClr val="0B5A98"/>
                </a:solidFill>
                <a:latin typeface="Kollektif"/>
              </a:rPr>
              <a:t>l’avance</a:t>
            </a:r>
            <a:r>
              <a:rPr lang="en-US" sz="2400" u="none" spc="240" dirty="0">
                <a:solidFill>
                  <a:srgbClr val="0B5A98"/>
                </a:solidFill>
                <a:latin typeface="Kollektif"/>
              </a:rPr>
              <a:t> </a:t>
            </a:r>
            <a:r>
              <a:rPr lang="en-US" sz="2400" u="none" spc="240" dirty="0" err="1">
                <a:solidFill>
                  <a:srgbClr val="0B5A98"/>
                </a:solidFill>
                <a:latin typeface="Kollektif"/>
              </a:rPr>
              <a:t>ce</a:t>
            </a:r>
            <a:r>
              <a:rPr lang="en-US" sz="2400" u="none" spc="240" dirty="0">
                <a:solidFill>
                  <a:srgbClr val="0B5A98"/>
                </a:solidFill>
                <a:latin typeface="Kollektif"/>
              </a:rPr>
              <a:t> qui </a:t>
            </a:r>
            <a:r>
              <a:rPr lang="en-US" sz="2400" u="none" spc="240" dirty="0" err="1">
                <a:solidFill>
                  <a:srgbClr val="0B5A98"/>
                </a:solidFill>
                <a:latin typeface="Kollektif"/>
              </a:rPr>
              <a:t>va</a:t>
            </a:r>
            <a:r>
              <a:rPr lang="en-US" sz="2400" u="none" spc="240" dirty="0">
                <a:solidFill>
                  <a:srgbClr val="0B5A98"/>
                </a:solidFill>
                <a:latin typeface="Kollektif"/>
              </a:rPr>
              <a:t> se </a:t>
            </a:r>
            <a:r>
              <a:rPr lang="en-US" sz="2400" u="none" spc="240" dirty="0" err="1">
                <a:solidFill>
                  <a:srgbClr val="0B5A98"/>
                </a:solidFill>
                <a:latin typeface="Kollektif"/>
              </a:rPr>
              <a:t>produire</a:t>
            </a:r>
            <a:r>
              <a:rPr lang="en-US" sz="2400" u="none" spc="240" dirty="0">
                <a:solidFill>
                  <a:srgbClr val="0B5A98"/>
                </a:solidFill>
                <a:latin typeface="Kollektif"/>
              </a:rPr>
              <a:t>.</a:t>
            </a:r>
          </a:p>
        </p:txBody>
      </p:sp>
      <p:sp>
        <p:nvSpPr>
          <p:cNvPr id="16" name="TextBox 16"/>
          <p:cNvSpPr txBox="1"/>
          <p:nvPr>
            <p:custDataLst>
              <p:tags r:id="rId15"/>
            </p:custDataLst>
          </p:nvPr>
        </p:nvSpPr>
        <p:spPr>
          <a:xfrm>
            <a:off x="1028700" y="6386364"/>
            <a:ext cx="12746166" cy="397545"/>
          </a:xfrm>
          <a:prstGeom prst="rect">
            <a:avLst/>
          </a:prstGeom>
        </p:spPr>
        <p:txBody>
          <a:bodyPr lIns="0" tIns="0" rIns="0" bIns="0" rtlCol="0" anchor="t">
            <a:spAutoFit/>
          </a:bodyPr>
          <a:lstStyle/>
          <a:p>
            <a:pPr marL="0" lvl="0" indent="0" algn="just">
              <a:lnSpc>
                <a:spcPts val="3359"/>
              </a:lnSpc>
              <a:spcBef>
                <a:spcPct val="0"/>
              </a:spcBef>
            </a:pPr>
            <a:r>
              <a:rPr lang="en-US" sz="2400" u="none" spc="240" dirty="0" err="1">
                <a:solidFill>
                  <a:srgbClr val="0B5A98"/>
                </a:solidFill>
                <a:latin typeface="Kollektif"/>
              </a:rPr>
              <a:t>Quelque</a:t>
            </a:r>
            <a:r>
              <a:rPr lang="en-US" sz="2400" u="none" spc="240" dirty="0">
                <a:solidFill>
                  <a:srgbClr val="0B5A98"/>
                </a:solidFill>
                <a:latin typeface="Kollektif"/>
              </a:rPr>
              <a:t> chose de nouveau que </a:t>
            </a:r>
            <a:r>
              <a:rPr lang="en-US" sz="2400" u="none" spc="240" dirty="0" err="1">
                <a:solidFill>
                  <a:srgbClr val="0B5A98"/>
                </a:solidFill>
                <a:latin typeface="Kollektif"/>
              </a:rPr>
              <a:t>vous</a:t>
            </a:r>
            <a:r>
              <a:rPr lang="en-US" sz="2400" u="none" spc="240" dirty="0">
                <a:solidFill>
                  <a:srgbClr val="0B5A98"/>
                </a:solidFill>
                <a:latin typeface="Kollektif"/>
              </a:rPr>
              <a:t> </a:t>
            </a:r>
            <a:r>
              <a:rPr lang="en-US" sz="2400" u="none" spc="240" dirty="0" err="1">
                <a:solidFill>
                  <a:srgbClr val="0B5A98"/>
                </a:solidFill>
                <a:latin typeface="Kollektif"/>
              </a:rPr>
              <a:t>n’avez</a:t>
            </a:r>
            <a:r>
              <a:rPr lang="en-US" sz="2400" u="none" spc="240" dirty="0">
                <a:solidFill>
                  <a:srgbClr val="0B5A98"/>
                </a:solidFill>
                <a:latin typeface="Kollektif"/>
              </a:rPr>
              <a:t> jamais </a:t>
            </a:r>
            <a:r>
              <a:rPr lang="en-US" sz="2400" u="none" spc="240" dirty="0" err="1">
                <a:solidFill>
                  <a:srgbClr val="0B5A98"/>
                </a:solidFill>
                <a:latin typeface="Kollektif"/>
              </a:rPr>
              <a:t>expérimenté</a:t>
            </a:r>
            <a:r>
              <a:rPr lang="en-US" sz="2400" u="none" spc="240" dirty="0">
                <a:solidFill>
                  <a:srgbClr val="0B5A98"/>
                </a:solidFill>
                <a:latin typeface="Kollektif"/>
              </a:rPr>
              <a:t> se </a:t>
            </a:r>
            <a:r>
              <a:rPr lang="en-US" sz="2400" u="none" spc="240" dirty="0" err="1">
                <a:solidFill>
                  <a:srgbClr val="0B5A98"/>
                </a:solidFill>
                <a:latin typeface="Kollektif"/>
              </a:rPr>
              <a:t>produit</a:t>
            </a:r>
            <a:r>
              <a:rPr lang="en-US" sz="2400" u="none" spc="240" dirty="0">
                <a:solidFill>
                  <a:srgbClr val="0B5A98"/>
                </a:solidFill>
                <a:latin typeface="Kollektif"/>
              </a:rPr>
              <a:t>.</a:t>
            </a:r>
          </a:p>
        </p:txBody>
      </p:sp>
      <p:sp>
        <p:nvSpPr>
          <p:cNvPr id="17" name="TextBox 17"/>
          <p:cNvSpPr txBox="1"/>
          <p:nvPr>
            <p:custDataLst>
              <p:tags r:id="rId16"/>
            </p:custDataLst>
          </p:nvPr>
        </p:nvSpPr>
        <p:spPr>
          <a:xfrm>
            <a:off x="1028700" y="8112773"/>
            <a:ext cx="12746166" cy="834390"/>
          </a:xfrm>
          <a:prstGeom prst="rect">
            <a:avLst/>
          </a:prstGeom>
        </p:spPr>
        <p:txBody>
          <a:bodyPr lIns="0" tIns="0" rIns="0" bIns="0" rtlCol="0" anchor="t">
            <a:spAutoFit/>
          </a:bodyPr>
          <a:lstStyle/>
          <a:p>
            <a:pPr marL="0" lvl="0" indent="0" algn="just">
              <a:lnSpc>
                <a:spcPts val="3359"/>
              </a:lnSpc>
              <a:spcBef>
                <a:spcPct val="0"/>
              </a:spcBef>
            </a:pPr>
            <a:r>
              <a:rPr lang="en-US" sz="2400" u="none" spc="240" dirty="0" err="1">
                <a:solidFill>
                  <a:srgbClr val="0B5A98"/>
                </a:solidFill>
                <a:latin typeface="Kollektif"/>
              </a:rPr>
              <a:t>Sentir</a:t>
            </a:r>
            <a:r>
              <a:rPr lang="en-US" sz="2400" u="none" spc="240" dirty="0">
                <a:solidFill>
                  <a:srgbClr val="0B5A98"/>
                </a:solidFill>
                <a:latin typeface="Kollektif"/>
              </a:rPr>
              <a:t> que </a:t>
            </a:r>
            <a:r>
              <a:rPr lang="en-US" sz="2400" u="none" spc="240" dirty="0" err="1">
                <a:solidFill>
                  <a:srgbClr val="0B5A98"/>
                </a:solidFill>
                <a:latin typeface="Kollektif"/>
              </a:rPr>
              <a:t>vos</a:t>
            </a:r>
            <a:r>
              <a:rPr lang="en-US" sz="2400" u="none" spc="240" dirty="0">
                <a:solidFill>
                  <a:srgbClr val="0B5A98"/>
                </a:solidFill>
                <a:latin typeface="Kollektif"/>
              </a:rPr>
              <a:t> </a:t>
            </a:r>
            <a:r>
              <a:rPr lang="en-US" sz="2400" u="none" spc="240" dirty="0" err="1">
                <a:solidFill>
                  <a:srgbClr val="0B5A98"/>
                </a:solidFill>
                <a:latin typeface="Kollektif"/>
              </a:rPr>
              <a:t>compétences</a:t>
            </a:r>
            <a:r>
              <a:rPr lang="en-US" sz="2400" u="none" spc="240" dirty="0">
                <a:solidFill>
                  <a:srgbClr val="0B5A98"/>
                </a:solidFill>
                <a:latin typeface="Kollektif"/>
              </a:rPr>
              <a:t> et </a:t>
            </a:r>
            <a:r>
              <a:rPr lang="en-US" sz="2400" u="none" spc="240" dirty="0" err="1">
                <a:solidFill>
                  <a:srgbClr val="0B5A98"/>
                </a:solidFill>
                <a:latin typeface="Kollektif"/>
              </a:rPr>
              <a:t>votre</a:t>
            </a:r>
            <a:r>
              <a:rPr lang="en-US" sz="2400" u="none" spc="240" dirty="0">
                <a:solidFill>
                  <a:srgbClr val="0B5A98"/>
                </a:solidFill>
                <a:latin typeface="Kollektif"/>
              </a:rPr>
              <a:t> </a:t>
            </a:r>
            <a:r>
              <a:rPr lang="en-US" sz="2400" u="none" spc="240" dirty="0" err="1">
                <a:solidFill>
                  <a:srgbClr val="0B5A98"/>
                </a:solidFill>
                <a:latin typeface="Kollektif"/>
              </a:rPr>
              <a:t>égo</a:t>
            </a:r>
            <a:r>
              <a:rPr lang="en-US" sz="2400" u="none" spc="240" dirty="0">
                <a:solidFill>
                  <a:srgbClr val="0B5A98"/>
                </a:solidFill>
                <a:latin typeface="Kollektif"/>
              </a:rPr>
              <a:t> </a:t>
            </a:r>
            <a:r>
              <a:rPr lang="en-US" sz="2400" u="none" spc="240" dirty="0" err="1">
                <a:solidFill>
                  <a:srgbClr val="0B5A98"/>
                </a:solidFill>
                <a:latin typeface="Kollektif"/>
              </a:rPr>
              <a:t>sont</a:t>
            </a:r>
            <a:r>
              <a:rPr lang="en-US" sz="2400" u="none" spc="240" dirty="0">
                <a:solidFill>
                  <a:srgbClr val="0B5A98"/>
                </a:solidFill>
                <a:latin typeface="Kollektif"/>
              </a:rPr>
              <a:t> mis à </a:t>
            </a:r>
            <a:r>
              <a:rPr lang="en-US" sz="2400" u="none" spc="240" dirty="0" err="1">
                <a:solidFill>
                  <a:srgbClr val="0B5A98"/>
                </a:solidFill>
                <a:latin typeface="Kollektif"/>
              </a:rPr>
              <a:t>l’épreuve</a:t>
            </a:r>
            <a:r>
              <a:rPr lang="en-US" sz="2400" u="none" spc="240" dirty="0">
                <a:solidFill>
                  <a:srgbClr val="0B5A98"/>
                </a:solidFill>
                <a:latin typeface="Kollektif"/>
              </a:rPr>
              <a:t> </a:t>
            </a:r>
            <a:r>
              <a:rPr lang="en-US" sz="2400" u="none" spc="240" dirty="0" err="1">
                <a:solidFill>
                  <a:srgbClr val="0B5A98"/>
                </a:solidFill>
                <a:latin typeface="Kollektif"/>
              </a:rPr>
              <a:t>ou</a:t>
            </a:r>
            <a:r>
              <a:rPr lang="en-US" sz="2400" spc="240" dirty="0">
                <a:solidFill>
                  <a:srgbClr val="0B5A98"/>
                </a:solidFill>
                <a:latin typeface="Kollektif"/>
              </a:rPr>
              <a:t> </a:t>
            </a:r>
            <a:r>
              <a:rPr lang="en-US" sz="2400" u="none" spc="240" dirty="0" err="1">
                <a:solidFill>
                  <a:srgbClr val="0B5A98"/>
                </a:solidFill>
                <a:latin typeface="Kollektif"/>
              </a:rPr>
              <a:t>qu’on</a:t>
            </a:r>
            <a:r>
              <a:rPr lang="en-US" sz="2400" u="none" spc="240" dirty="0">
                <a:solidFill>
                  <a:srgbClr val="0B5A98"/>
                </a:solidFill>
                <a:latin typeface="Kollektif"/>
              </a:rPr>
              <a:t> doute de </a:t>
            </a:r>
            <a:r>
              <a:rPr lang="en-US" sz="2400" u="none" spc="240" dirty="0" err="1">
                <a:solidFill>
                  <a:srgbClr val="0B5A98"/>
                </a:solidFill>
                <a:latin typeface="Kollektif"/>
              </a:rPr>
              <a:t>vos</a:t>
            </a:r>
            <a:r>
              <a:rPr lang="en-US" sz="2400" u="none" spc="240" dirty="0">
                <a:solidFill>
                  <a:srgbClr val="0B5A98"/>
                </a:solidFill>
                <a:latin typeface="Kollektif"/>
              </a:rPr>
              <a:t> </a:t>
            </a:r>
            <a:r>
              <a:rPr lang="en-US" sz="2400" u="none" spc="240" dirty="0" err="1">
                <a:solidFill>
                  <a:srgbClr val="0B5A98"/>
                </a:solidFill>
                <a:latin typeface="Kollektif"/>
              </a:rPr>
              <a:t>capacités</a:t>
            </a:r>
            <a:r>
              <a:rPr lang="en-US" sz="2400" u="none" spc="240" dirty="0">
                <a:solidFill>
                  <a:srgbClr val="0B5A98"/>
                </a:solidFill>
                <a:latin typeface="Kollektif"/>
              </a:rPr>
              <a:t>.</a:t>
            </a:r>
          </a:p>
        </p:txBody>
      </p:sp>
      <p:sp>
        <p:nvSpPr>
          <p:cNvPr id="18" name="TextBox 18"/>
          <p:cNvSpPr txBox="1"/>
          <p:nvPr>
            <p:custDataLst>
              <p:tags r:id="rId17"/>
            </p:custDataLst>
          </p:nvPr>
        </p:nvSpPr>
        <p:spPr>
          <a:xfrm>
            <a:off x="1038225" y="1206075"/>
            <a:ext cx="3030298" cy="655955"/>
          </a:xfrm>
          <a:prstGeom prst="rect">
            <a:avLst/>
          </a:prstGeom>
        </p:spPr>
        <p:txBody>
          <a:bodyPr lIns="0" tIns="0" rIns="0" bIns="0" rtlCol="0" anchor="t">
            <a:spAutoFit/>
          </a:bodyPr>
          <a:lstStyle/>
          <a:p>
            <a:pPr marL="0" lvl="0" indent="0" algn="l">
              <a:lnSpc>
                <a:spcPts val="5319"/>
              </a:lnSpc>
              <a:spcBef>
                <a:spcPct val="0"/>
              </a:spcBef>
            </a:pPr>
            <a:r>
              <a:rPr lang="en-US" sz="3799" u="none" spc="379">
                <a:solidFill>
                  <a:srgbClr val="0B5A98"/>
                </a:solidFill>
                <a:latin typeface="Gochi Hand Bold"/>
              </a:rPr>
              <a:t>CONTRÔLE</a:t>
            </a:r>
          </a:p>
        </p:txBody>
      </p:sp>
      <p:pic>
        <p:nvPicPr>
          <p:cNvPr id="19" name="Picture 19"/>
          <p:cNvPicPr>
            <a:picLocks noChangeAspect="1"/>
          </p:cNvPicPr>
          <p:nvPr>
            <p:custDataLst>
              <p:tags r:id="rId18"/>
            </p:custDataLst>
          </p:nvPr>
        </p:nvPicPr>
        <p:blipFill>
          <a:blip r:embed="rId24"/>
          <a:srcRect/>
          <a:stretch>
            <a:fillRect/>
          </a:stretch>
        </p:blipFill>
        <p:spPr>
          <a:xfrm>
            <a:off x="15926896" y="4280535"/>
            <a:ext cx="830133" cy="791740"/>
          </a:xfrm>
          <a:prstGeom prst="rect">
            <a:avLst/>
          </a:prstGeom>
        </p:spPr>
      </p:pic>
      <p:pic>
        <p:nvPicPr>
          <p:cNvPr id="20" name="Picture 20"/>
          <p:cNvPicPr>
            <a:picLocks noChangeAspect="1"/>
          </p:cNvPicPr>
          <p:nvPr>
            <p:custDataLst>
              <p:tags r:id="rId19"/>
            </p:custDataLst>
          </p:nvPr>
        </p:nvPicPr>
        <p:blipFill>
          <a:blip r:embed="rId24"/>
          <a:srcRect/>
          <a:stretch>
            <a:fillRect/>
          </a:stretch>
        </p:blipFill>
        <p:spPr>
          <a:xfrm>
            <a:off x="15247952" y="5655312"/>
            <a:ext cx="1480502" cy="1412029"/>
          </a:xfrm>
          <a:prstGeom prst="rect">
            <a:avLst/>
          </a:prstGeom>
        </p:spPr>
      </p:pic>
      <p:pic>
        <p:nvPicPr>
          <p:cNvPr id="21" name="Picture 21"/>
          <p:cNvPicPr>
            <a:picLocks noChangeAspect="1"/>
          </p:cNvPicPr>
          <p:nvPr>
            <p:custDataLst>
              <p:tags r:id="rId20"/>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4939929" y="3682011"/>
            <a:ext cx="1031296" cy="1072869"/>
          </a:xfrm>
          <a:prstGeom prst="rect">
            <a:avLst/>
          </a:prstGeom>
        </p:spPr>
      </p:pic>
      <p:sp>
        <p:nvSpPr>
          <p:cNvPr id="22" name="TextBox 22"/>
          <p:cNvSpPr txBox="1"/>
          <p:nvPr>
            <p:custDataLst>
              <p:tags r:id="rId21"/>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0B5A98"/>
                </a:solidFill>
                <a:latin typeface="Kollektif"/>
              </a:rPr>
              <a:t>Le stress est un </a:t>
            </a:r>
            <a:r>
              <a:rPr lang="en-US" sz="2799" u="sng" spc="50">
                <a:solidFill>
                  <a:srgbClr val="0B5A98"/>
                </a:solidFill>
                <a:latin typeface="Kollektif"/>
              </a:rPr>
              <a:t>stimulus </a:t>
            </a:r>
            <a:r>
              <a:rPr lang="en-US" sz="2799" spc="50">
                <a:solidFill>
                  <a:srgbClr val="FBCEE1"/>
                </a:solidFill>
                <a:latin typeface="Kollektif"/>
              </a:rPr>
              <a:t>                                                                                                     </a:t>
            </a:r>
            <a:r>
              <a:rPr lang="en-US" sz="2799" spc="50">
                <a:solidFill>
                  <a:srgbClr val="0B5A98"/>
                </a:solidFill>
                <a:latin typeface="Kollektif"/>
              </a:rPr>
              <a:t>(Lupien, 2010)</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1+#ppt_w/2"/>
                                          </p:val>
                                        </p:tav>
                                        <p:tav tm="100000">
                                          <p:val>
                                            <p:strVal val="#ppt_x"/>
                                          </p:val>
                                        </p:tav>
                                      </p:tavLst>
                                    </p:anim>
                                    <p:anim calcmode="lin" valueType="num">
                                      <p:cBhvr additive="base">
                                        <p:cTn id="2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7505700" y="1076325"/>
            <a:ext cx="9548446" cy="5325560"/>
          </a:xfrm>
          <a:prstGeom prst="rect">
            <a:avLst/>
          </a:prstGeom>
        </p:spPr>
        <p:txBody>
          <a:bodyPr lIns="0" tIns="0" rIns="0" bIns="0" rtlCol="0" anchor="t">
            <a:spAutoFit/>
          </a:bodyPr>
          <a:lstStyle/>
          <a:p>
            <a:pPr marL="0" lvl="0" indent="0" algn="l">
              <a:lnSpc>
                <a:spcPts val="13837"/>
              </a:lnSpc>
              <a:spcBef>
                <a:spcPct val="0"/>
              </a:spcBef>
            </a:pPr>
            <a:r>
              <a:rPr lang="en-US" sz="11928" spc="-119" dirty="0">
                <a:solidFill>
                  <a:srgbClr val="CEF1EF"/>
                </a:solidFill>
                <a:latin typeface="Aharoni" panose="02010803020104030203" pitchFamily="2" charset="-79"/>
                <a:cs typeface="Aharoni" panose="02010803020104030203" pitchFamily="2" charset="-79"/>
              </a:rPr>
              <a:t>Le stress </a:t>
            </a:r>
            <a:r>
              <a:rPr lang="en-US" sz="11928" spc="-119" dirty="0" err="1">
                <a:solidFill>
                  <a:srgbClr val="CEF1EF"/>
                </a:solidFill>
                <a:latin typeface="Aharoni" panose="02010803020104030203" pitchFamily="2" charset="-79"/>
                <a:cs typeface="Aharoni" panose="02010803020104030203" pitchFamily="2" charset="-79"/>
              </a:rPr>
              <a:t>est</a:t>
            </a:r>
            <a:r>
              <a:rPr lang="en-US" sz="11928" spc="-119" dirty="0">
                <a:solidFill>
                  <a:srgbClr val="CEF1EF"/>
                </a:solidFill>
                <a:latin typeface="Aharoni" panose="02010803020104030203" pitchFamily="2" charset="-79"/>
                <a:cs typeface="Aharoni" panose="02010803020104030203" pitchFamily="2" charset="-79"/>
              </a:rPr>
              <a:t> </a:t>
            </a:r>
            <a:r>
              <a:rPr lang="en-US" sz="11928" spc="-119" dirty="0" err="1">
                <a:solidFill>
                  <a:srgbClr val="CEF1EF"/>
                </a:solidFill>
                <a:latin typeface="Aharoni" panose="02010803020104030203" pitchFamily="2" charset="-79"/>
                <a:cs typeface="Aharoni" panose="02010803020104030203" pitchFamily="2" charset="-79"/>
              </a:rPr>
              <a:t>une</a:t>
            </a:r>
            <a:r>
              <a:rPr lang="en-US" sz="11928" spc="-119" dirty="0">
                <a:solidFill>
                  <a:srgbClr val="CEF1EF"/>
                </a:solidFill>
                <a:latin typeface="Aharoni" panose="02010803020104030203" pitchFamily="2" charset="-79"/>
                <a:cs typeface="Aharoni" panose="02010803020104030203" pitchFamily="2" charset="-79"/>
              </a:rPr>
              <a:t> </a:t>
            </a:r>
            <a:r>
              <a:rPr lang="en-US" sz="11928" spc="-119" dirty="0" err="1">
                <a:solidFill>
                  <a:srgbClr val="C6D547"/>
                </a:solidFill>
                <a:latin typeface="Aharoni" panose="02010803020104030203" pitchFamily="2" charset="-79"/>
                <a:cs typeface="Aharoni" panose="02010803020104030203" pitchFamily="2" charset="-79"/>
              </a:rPr>
              <a:t>réponse</a:t>
            </a:r>
            <a:r>
              <a:rPr lang="en-US" sz="11928" spc="-119" dirty="0">
                <a:solidFill>
                  <a:srgbClr val="C6D547"/>
                </a:solidFill>
                <a:latin typeface="Aharoni" panose="02010803020104030203" pitchFamily="2" charset="-79"/>
                <a:cs typeface="Aharoni" panose="02010803020104030203" pitchFamily="2" charset="-79"/>
              </a:rPr>
              <a:t> </a:t>
            </a:r>
            <a:r>
              <a:rPr lang="en-US" sz="11928" spc="-119" dirty="0">
                <a:solidFill>
                  <a:srgbClr val="CEF1EF"/>
                </a:solidFill>
                <a:latin typeface="Aharoni" panose="02010803020104030203" pitchFamily="2" charset="-79"/>
                <a:cs typeface="Aharoni" panose="02010803020104030203" pitchFamily="2" charset="-79"/>
              </a:rPr>
              <a:t>(tension)</a:t>
            </a:r>
          </a:p>
        </p:txBody>
      </p:sp>
      <p:sp>
        <p:nvSpPr>
          <p:cNvPr id="3" name="TextBox 3"/>
          <p:cNvSpPr txBox="1"/>
          <p:nvPr>
            <p:custDataLst>
              <p:tags r:id="rId2"/>
            </p:custDataLst>
          </p:nvPr>
        </p:nvSpPr>
        <p:spPr>
          <a:xfrm>
            <a:off x="501713" y="949646"/>
            <a:ext cx="8179566" cy="12297597"/>
          </a:xfrm>
          <a:prstGeom prst="rect">
            <a:avLst/>
          </a:prstGeom>
        </p:spPr>
        <p:txBody>
          <a:bodyPr wrap="square" lIns="0" tIns="0" rIns="0" bIns="0" rtlCol="0" anchor="t">
            <a:spAutoFit/>
          </a:bodyPr>
          <a:lstStyle/>
          <a:p>
            <a:pPr>
              <a:lnSpc>
                <a:spcPts val="80102"/>
              </a:lnSpc>
            </a:pPr>
            <a:r>
              <a:rPr lang="en-US" sz="119400" spc="-690" dirty="0">
                <a:solidFill>
                  <a:srgbClr val="CEF1EF"/>
                </a:solidFill>
                <a:latin typeface="Aharoni" panose="02010803020104030203" pitchFamily="2" charset="-79"/>
                <a:cs typeface="Aharoni" panose="02010803020104030203" pitchFamily="2" charset="-79"/>
              </a:rPr>
              <a:t>2</a:t>
            </a:r>
          </a:p>
        </p:txBody>
      </p:sp>
      <p:sp>
        <p:nvSpPr>
          <p:cNvPr id="4" name="TextBox 4"/>
          <p:cNvSpPr txBox="1"/>
          <p:nvPr>
            <p:custDataLst>
              <p:tags r:id="rId3"/>
            </p:custDataLst>
          </p:nvPr>
        </p:nvSpPr>
        <p:spPr>
          <a:xfrm>
            <a:off x="7710854" y="6970102"/>
            <a:ext cx="9548446" cy="1333500"/>
          </a:xfrm>
          <a:prstGeom prst="rect">
            <a:avLst/>
          </a:prstGeom>
        </p:spPr>
        <p:txBody>
          <a:bodyPr lIns="0" tIns="0" rIns="0" bIns="0" rtlCol="0" anchor="t">
            <a:spAutoFit/>
          </a:bodyPr>
          <a:lstStyle/>
          <a:p>
            <a:pPr algn="just">
              <a:lnSpc>
                <a:spcPts val="5174"/>
              </a:lnSpc>
            </a:pPr>
            <a:r>
              <a:rPr lang="en-US" sz="4500" spc="81" dirty="0" err="1">
                <a:solidFill>
                  <a:srgbClr val="FFFFFF"/>
                </a:solidFill>
                <a:latin typeface="Kollektif"/>
              </a:rPr>
              <a:t>Modèle</a:t>
            </a:r>
            <a:r>
              <a:rPr lang="en-US" sz="4500" spc="81" dirty="0">
                <a:solidFill>
                  <a:srgbClr val="FFFFFF"/>
                </a:solidFill>
                <a:latin typeface="Kollektif"/>
              </a:rPr>
              <a:t> </a:t>
            </a:r>
            <a:r>
              <a:rPr lang="en-US" sz="4500" spc="81" dirty="0">
                <a:solidFill>
                  <a:srgbClr val="FFFFFF"/>
                </a:solidFill>
                <a:latin typeface="Kollektif Italics"/>
              </a:rPr>
              <a:t>fight or flight (</a:t>
            </a:r>
            <a:r>
              <a:rPr lang="en-US" sz="4500" spc="81" dirty="0" err="1">
                <a:solidFill>
                  <a:srgbClr val="FFFFFF"/>
                </a:solidFill>
                <a:latin typeface="Kollektif Italics"/>
              </a:rPr>
              <a:t>c</a:t>
            </a:r>
            <a:r>
              <a:rPr lang="en-US" sz="4500" spc="81" dirty="0" err="1">
                <a:solidFill>
                  <a:srgbClr val="FFFFFF"/>
                </a:solidFill>
                <a:latin typeface="Kollektif"/>
              </a:rPr>
              <a:t>ombattre</a:t>
            </a:r>
            <a:r>
              <a:rPr lang="en-US" sz="4500" spc="81" dirty="0">
                <a:solidFill>
                  <a:srgbClr val="FFFFFF"/>
                </a:solidFill>
                <a:latin typeface="Kollektif"/>
              </a:rPr>
              <a:t> </a:t>
            </a:r>
            <a:r>
              <a:rPr lang="en-US" sz="4500" spc="81" dirty="0" err="1">
                <a:solidFill>
                  <a:srgbClr val="FFFFFF"/>
                </a:solidFill>
                <a:latin typeface="Kollektif"/>
              </a:rPr>
              <a:t>ou</a:t>
            </a:r>
            <a:r>
              <a:rPr lang="en-US" sz="4500" spc="81" dirty="0">
                <a:solidFill>
                  <a:srgbClr val="FFFFFF"/>
                </a:solidFill>
                <a:latin typeface="Kollektif"/>
              </a:rPr>
              <a:t> </a:t>
            </a:r>
            <a:r>
              <a:rPr lang="en-US" sz="4500" spc="81" dirty="0" err="1">
                <a:solidFill>
                  <a:srgbClr val="FFFFFF"/>
                </a:solidFill>
                <a:latin typeface="Kollektif"/>
              </a:rPr>
              <a:t>fuir</a:t>
            </a:r>
            <a:r>
              <a:rPr lang="en-US" sz="4500" spc="81" dirty="0">
                <a:solidFill>
                  <a:srgbClr val="FFFFFF"/>
                </a:solidFill>
                <a:latin typeface="Kollektif Italics"/>
              </a:rPr>
              <a:t>)</a:t>
            </a:r>
            <a:r>
              <a:rPr lang="en-US" sz="4500" spc="81" dirty="0">
                <a:solidFill>
                  <a:srgbClr val="FFFFFF"/>
                </a:solidFill>
                <a:latin typeface="Kollektif"/>
              </a:rPr>
              <a:t> de Cannon (1932)</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44986" y="1028700"/>
            <a:ext cx="8968978" cy="9258300"/>
          </a:xfrm>
          <a:prstGeom prst="rect">
            <a:avLst/>
          </a:prstGeom>
        </p:spPr>
      </p:pic>
      <p:pic>
        <p:nvPicPr>
          <p:cNvPr id="3" name="Picture 3"/>
          <p:cNvPicPr>
            <a:picLocks noChangeAspect="1"/>
          </p:cNvPicPr>
          <p:nvPr>
            <p:custDataLst>
              <p:tags r:id="rId2"/>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208550" y="-144134"/>
            <a:ext cx="2807845" cy="2632355"/>
          </a:xfrm>
          <a:prstGeom prst="rect">
            <a:avLst/>
          </a:prstGeom>
        </p:spPr>
      </p:pic>
      <p:sp>
        <p:nvSpPr>
          <p:cNvPr id="4" name="TextBox 4"/>
          <p:cNvSpPr txBox="1"/>
          <p:nvPr>
            <p:custDataLst>
              <p:tags r:id="rId3"/>
            </p:custDataLst>
          </p:nvPr>
        </p:nvSpPr>
        <p:spPr>
          <a:xfrm>
            <a:off x="1028700" y="1485900"/>
            <a:ext cx="8376138" cy="5952527"/>
          </a:xfrm>
          <a:prstGeom prst="rect">
            <a:avLst/>
          </a:prstGeom>
        </p:spPr>
        <p:txBody>
          <a:bodyPr lIns="0" tIns="0" rIns="0" bIns="0" rtlCol="0" anchor="t">
            <a:spAutoFit/>
          </a:bodyPr>
          <a:lstStyle/>
          <a:p>
            <a:pPr marL="0" lvl="0" indent="0" algn="just">
              <a:lnSpc>
                <a:spcPts val="5174"/>
              </a:lnSpc>
              <a:spcBef>
                <a:spcPct val="0"/>
              </a:spcBef>
            </a:pPr>
            <a:r>
              <a:rPr lang="en-US" sz="4000" spc="81" dirty="0">
                <a:solidFill>
                  <a:schemeClr val="bg1"/>
                </a:solidFill>
                <a:latin typeface="Kollektif" panose="020B0604020202020204" charset="0"/>
              </a:rPr>
              <a:t>Le </a:t>
            </a:r>
            <a:r>
              <a:rPr lang="en-US" sz="4000" u="none" spc="81" dirty="0">
                <a:solidFill>
                  <a:schemeClr val="bg1"/>
                </a:solidFill>
                <a:latin typeface="Kollektif" panose="020B0604020202020204" charset="0"/>
              </a:rPr>
              <a:t>stress </a:t>
            </a:r>
            <a:r>
              <a:rPr lang="en-US" sz="4000" u="none" spc="81" dirty="0" err="1">
                <a:solidFill>
                  <a:schemeClr val="bg1"/>
                </a:solidFill>
                <a:latin typeface="Kollektif" panose="020B0604020202020204" charset="0"/>
              </a:rPr>
              <a:t>est</a:t>
            </a:r>
            <a:r>
              <a:rPr lang="en-US" sz="4000" u="none" spc="81" dirty="0">
                <a:solidFill>
                  <a:schemeClr val="bg1"/>
                </a:solidFill>
                <a:latin typeface="Kollektif" panose="020B0604020202020204" charset="0"/>
              </a:rPr>
              <a:t> </a:t>
            </a:r>
            <a:r>
              <a:rPr lang="en-US" sz="4000" u="none" spc="81" dirty="0" err="1">
                <a:solidFill>
                  <a:schemeClr val="bg1"/>
                </a:solidFill>
                <a:latin typeface="Kollektif" panose="020B0604020202020204" charset="0"/>
              </a:rPr>
              <a:t>une</a:t>
            </a:r>
            <a:r>
              <a:rPr lang="en-US" sz="4000" u="none" spc="81" dirty="0">
                <a:solidFill>
                  <a:schemeClr val="bg1"/>
                </a:solidFill>
                <a:latin typeface="Kollektif" panose="020B0604020202020204" charset="0"/>
              </a:rPr>
              <a:t> </a:t>
            </a:r>
            <a:r>
              <a:rPr lang="en-US" sz="4000" u="none" spc="81" dirty="0" err="1">
                <a:solidFill>
                  <a:schemeClr val="bg1"/>
                </a:solidFill>
                <a:latin typeface="Kollektif" panose="020B0604020202020204" charset="0"/>
              </a:rPr>
              <a:t>réponse</a:t>
            </a:r>
            <a:r>
              <a:rPr lang="en-US" sz="4000" u="none" spc="81" dirty="0">
                <a:solidFill>
                  <a:schemeClr val="bg1"/>
                </a:solidFill>
                <a:latin typeface="Kollektif" panose="020B0604020202020204" charset="0"/>
              </a:rPr>
              <a:t> adaptative de </a:t>
            </a:r>
            <a:r>
              <a:rPr lang="en-US" sz="4000" u="none" spc="81" dirty="0" err="1">
                <a:solidFill>
                  <a:schemeClr val="bg1"/>
                </a:solidFill>
                <a:latin typeface="Kollektif" panose="020B0604020202020204" charset="0"/>
              </a:rPr>
              <a:t>notre</a:t>
            </a:r>
            <a:r>
              <a:rPr lang="en-US" sz="4000" u="none" spc="81" dirty="0">
                <a:solidFill>
                  <a:schemeClr val="bg1"/>
                </a:solidFill>
                <a:latin typeface="Kollektif" panose="020B0604020202020204" charset="0"/>
              </a:rPr>
              <a:t> corps à </a:t>
            </a:r>
            <a:r>
              <a:rPr lang="en-US" sz="4000" u="none" spc="81" dirty="0" err="1">
                <a:solidFill>
                  <a:schemeClr val="bg1"/>
                </a:solidFill>
                <a:latin typeface="Kollektif" panose="020B0604020202020204" charset="0"/>
              </a:rPr>
              <a:t>notre</a:t>
            </a:r>
            <a:r>
              <a:rPr lang="en-US" sz="4000" u="none" spc="81" dirty="0">
                <a:solidFill>
                  <a:schemeClr val="bg1"/>
                </a:solidFill>
                <a:latin typeface="Kollektif" panose="020B0604020202020204" charset="0"/>
              </a:rPr>
              <a:t> </a:t>
            </a:r>
            <a:r>
              <a:rPr lang="en-US" sz="4000" u="none" spc="81" dirty="0" err="1">
                <a:solidFill>
                  <a:schemeClr val="bg1"/>
                </a:solidFill>
                <a:latin typeface="Kollektif" panose="020B0604020202020204" charset="0"/>
              </a:rPr>
              <a:t>environnement</a:t>
            </a:r>
            <a:r>
              <a:rPr lang="en-US" sz="4000" u="none" spc="81" dirty="0">
                <a:solidFill>
                  <a:schemeClr val="bg1"/>
                </a:solidFill>
                <a:latin typeface="Kollektif" panose="020B0604020202020204" charset="0"/>
              </a:rPr>
              <a:t>. </a:t>
            </a:r>
          </a:p>
          <a:p>
            <a:pPr marL="0" lvl="0" indent="0" algn="just">
              <a:lnSpc>
                <a:spcPts val="5174"/>
              </a:lnSpc>
              <a:spcBef>
                <a:spcPct val="0"/>
              </a:spcBef>
            </a:pPr>
            <a:endParaRPr lang="en-US" sz="4000" spc="81" dirty="0">
              <a:solidFill>
                <a:schemeClr val="bg1"/>
              </a:solidFill>
              <a:latin typeface="Kollektif" panose="020B0604020202020204" charset="0"/>
            </a:endParaRPr>
          </a:p>
          <a:p>
            <a:pPr marL="0" lvl="0" indent="0" algn="just">
              <a:lnSpc>
                <a:spcPts val="5174"/>
              </a:lnSpc>
              <a:spcBef>
                <a:spcPct val="0"/>
              </a:spcBef>
            </a:pPr>
            <a:r>
              <a:rPr lang="en-US" sz="4000" u="none" spc="81" dirty="0">
                <a:solidFill>
                  <a:schemeClr val="bg1"/>
                </a:solidFill>
                <a:latin typeface="Kollektif" panose="020B0604020202020204" charset="0"/>
              </a:rPr>
              <a:t>Une situation </a:t>
            </a:r>
            <a:r>
              <a:rPr lang="en-US" sz="4000" u="none" spc="81" dirty="0" err="1">
                <a:solidFill>
                  <a:schemeClr val="bg1"/>
                </a:solidFill>
                <a:latin typeface="Kollektif" panose="020B0604020202020204" charset="0"/>
              </a:rPr>
              <a:t>dangereuse</a:t>
            </a:r>
            <a:r>
              <a:rPr lang="en-US" sz="4000" u="none" spc="81" dirty="0">
                <a:solidFill>
                  <a:schemeClr val="bg1"/>
                </a:solidFill>
                <a:latin typeface="Kollektif" panose="020B0604020202020204" charset="0"/>
              </a:rPr>
              <a:t> qui menace </a:t>
            </a:r>
            <a:r>
              <a:rPr lang="en-US" sz="4000" u="none" spc="81" dirty="0" err="1">
                <a:solidFill>
                  <a:schemeClr val="bg1"/>
                </a:solidFill>
                <a:latin typeface="Kollektif" panose="020B0604020202020204" charset="0"/>
              </a:rPr>
              <a:t>notre</a:t>
            </a:r>
            <a:r>
              <a:rPr lang="en-US" sz="4000" u="none" spc="81" dirty="0">
                <a:solidFill>
                  <a:schemeClr val="bg1"/>
                </a:solidFill>
                <a:latin typeface="Kollektif" panose="020B0604020202020204" charset="0"/>
              </a:rPr>
              <a:t> </a:t>
            </a:r>
            <a:r>
              <a:rPr lang="en-US" sz="4000" u="none" spc="81" dirty="0" err="1">
                <a:solidFill>
                  <a:schemeClr val="bg1"/>
                </a:solidFill>
                <a:latin typeface="Kollektif" panose="020B0604020202020204" charset="0"/>
              </a:rPr>
              <a:t>survie</a:t>
            </a:r>
            <a:r>
              <a:rPr lang="en-US" sz="4000" u="none" spc="81" dirty="0">
                <a:solidFill>
                  <a:schemeClr val="bg1"/>
                </a:solidFill>
                <a:latin typeface="Kollektif" panose="020B0604020202020204" charset="0"/>
              </a:rPr>
              <a:t> </a:t>
            </a:r>
            <a:r>
              <a:rPr lang="en-US" sz="4000" u="none" spc="81" dirty="0" err="1">
                <a:solidFill>
                  <a:schemeClr val="bg1"/>
                </a:solidFill>
                <a:latin typeface="Kollektif" panose="020B0604020202020204" charset="0"/>
              </a:rPr>
              <a:t>entraine</a:t>
            </a:r>
            <a:r>
              <a:rPr lang="en-US" sz="4000" u="none" spc="81" dirty="0">
                <a:solidFill>
                  <a:schemeClr val="bg1"/>
                </a:solidFill>
                <a:latin typeface="Kollektif" panose="020B0604020202020204" charset="0"/>
              </a:rPr>
              <a:t> </a:t>
            </a:r>
            <a:r>
              <a:rPr lang="en-US" sz="4000" u="none" spc="81" dirty="0" err="1">
                <a:solidFill>
                  <a:schemeClr val="bg1"/>
                </a:solidFill>
                <a:latin typeface="Kollektif" panose="020B0604020202020204" charset="0"/>
              </a:rPr>
              <a:t>une</a:t>
            </a:r>
            <a:r>
              <a:rPr lang="en-US" sz="4000" u="none" spc="81" dirty="0">
                <a:solidFill>
                  <a:schemeClr val="bg1"/>
                </a:solidFill>
                <a:latin typeface="Kollektif" panose="020B0604020202020204" charset="0"/>
              </a:rPr>
              <a:t> </a:t>
            </a:r>
            <a:r>
              <a:rPr lang="en-US" sz="4000" u="none" spc="81" dirty="0" err="1">
                <a:solidFill>
                  <a:schemeClr val="bg1"/>
                </a:solidFill>
                <a:latin typeface="Kollektif" panose="020B0604020202020204" charset="0"/>
              </a:rPr>
              <a:t>réaction</a:t>
            </a:r>
            <a:r>
              <a:rPr lang="en-US" sz="4000" u="none" spc="81" dirty="0">
                <a:solidFill>
                  <a:schemeClr val="bg1"/>
                </a:solidFill>
                <a:latin typeface="Kollektif" panose="020B0604020202020204" charset="0"/>
              </a:rPr>
              <a:t> sur </a:t>
            </a:r>
            <a:r>
              <a:rPr lang="en-US" sz="4000" u="none" spc="81" dirty="0" err="1">
                <a:solidFill>
                  <a:schemeClr val="bg1"/>
                </a:solidFill>
                <a:latin typeface="Kollektif" panose="020B0604020202020204" charset="0"/>
              </a:rPr>
              <a:t>notre</a:t>
            </a:r>
            <a:r>
              <a:rPr lang="en-US" sz="4000" u="none" spc="81" dirty="0">
                <a:solidFill>
                  <a:schemeClr val="bg1"/>
                </a:solidFill>
                <a:latin typeface="Kollektif" panose="020B0604020202020204" charset="0"/>
              </a:rPr>
              <a:t> </a:t>
            </a:r>
            <a:r>
              <a:rPr lang="en-US" sz="4000" u="none" spc="81" dirty="0" err="1">
                <a:solidFill>
                  <a:schemeClr val="bg1"/>
                </a:solidFill>
                <a:latin typeface="Kollektif" panose="020B0604020202020204" charset="0"/>
              </a:rPr>
              <a:t>cerveau</a:t>
            </a:r>
            <a:r>
              <a:rPr lang="en-US" sz="4000" u="none" spc="81" dirty="0">
                <a:solidFill>
                  <a:schemeClr val="bg1"/>
                </a:solidFill>
                <a:latin typeface="Kollektif" panose="020B0604020202020204" charset="0"/>
              </a:rPr>
              <a:t> que </a:t>
            </a:r>
            <a:r>
              <a:rPr lang="en-US" sz="4000" u="none" spc="81" dirty="0" err="1">
                <a:solidFill>
                  <a:schemeClr val="bg1"/>
                </a:solidFill>
                <a:latin typeface="Kollektif" panose="020B0604020202020204" charset="0"/>
              </a:rPr>
              <a:t>l’on</a:t>
            </a:r>
            <a:r>
              <a:rPr lang="en-US" sz="4000" u="none" spc="81" dirty="0">
                <a:solidFill>
                  <a:schemeClr val="bg1"/>
                </a:solidFill>
                <a:latin typeface="Kollektif" panose="020B0604020202020204" charset="0"/>
              </a:rPr>
              <a:t> </a:t>
            </a:r>
            <a:r>
              <a:rPr lang="en-US" sz="4000" u="none" spc="81" dirty="0" err="1">
                <a:solidFill>
                  <a:schemeClr val="bg1"/>
                </a:solidFill>
                <a:latin typeface="Kollektif" panose="020B0604020202020204" charset="0"/>
              </a:rPr>
              <a:t>nomme</a:t>
            </a:r>
            <a:r>
              <a:rPr lang="en-US" sz="4000" u="none" spc="81" dirty="0">
                <a:solidFill>
                  <a:schemeClr val="bg1"/>
                </a:solidFill>
                <a:latin typeface="Kollektif" panose="020B0604020202020204" charset="0"/>
              </a:rPr>
              <a:t> « </a:t>
            </a:r>
            <a:r>
              <a:rPr lang="en-US" sz="4000" i="1" u="none" spc="81" dirty="0">
                <a:solidFill>
                  <a:schemeClr val="bg1"/>
                </a:solidFill>
                <a:latin typeface="Kollektif" panose="020B0604020202020204" charset="0"/>
              </a:rPr>
              <a:t> fight or flight </a:t>
            </a:r>
            <a:r>
              <a:rPr lang="en-US" sz="4000" u="none" spc="81" dirty="0">
                <a:solidFill>
                  <a:schemeClr val="bg1"/>
                </a:solidFill>
                <a:latin typeface="Kollektif" panose="020B0604020202020204" charset="0"/>
                <a:cs typeface="Kollektif"/>
              </a:rPr>
              <a:t> » (se </a:t>
            </a:r>
            <a:r>
              <a:rPr lang="en-US" sz="4000" u="none" spc="81" dirty="0" err="1">
                <a:solidFill>
                  <a:schemeClr val="bg1"/>
                </a:solidFill>
                <a:latin typeface="Kollektif" panose="020B0604020202020204" charset="0"/>
                <a:cs typeface="Kollektif"/>
              </a:rPr>
              <a:t>battre</a:t>
            </a:r>
            <a:r>
              <a:rPr lang="en-US" sz="4000" u="none" spc="81" dirty="0">
                <a:solidFill>
                  <a:schemeClr val="bg1"/>
                </a:solidFill>
                <a:latin typeface="Kollektif" panose="020B0604020202020204" charset="0"/>
                <a:cs typeface="Kollektif"/>
              </a:rPr>
              <a:t> </a:t>
            </a:r>
            <a:r>
              <a:rPr lang="en-US" sz="4000" u="none" spc="81" dirty="0" err="1">
                <a:solidFill>
                  <a:schemeClr val="bg1"/>
                </a:solidFill>
                <a:latin typeface="Kollektif" panose="020B0604020202020204" charset="0"/>
                <a:cs typeface="Kollektif"/>
              </a:rPr>
              <a:t>ou</a:t>
            </a:r>
            <a:r>
              <a:rPr lang="en-US" sz="4000" u="none" spc="81" dirty="0">
                <a:solidFill>
                  <a:schemeClr val="bg1"/>
                </a:solidFill>
                <a:latin typeface="Kollektif" panose="020B0604020202020204" charset="0"/>
                <a:cs typeface="Kollektif"/>
              </a:rPr>
              <a:t> </a:t>
            </a:r>
            <a:r>
              <a:rPr lang="en-US" sz="4000" u="none" spc="81" dirty="0" err="1">
                <a:solidFill>
                  <a:schemeClr val="bg1"/>
                </a:solidFill>
                <a:latin typeface="Kollektif" panose="020B0604020202020204" charset="0"/>
                <a:cs typeface="Kollektif"/>
              </a:rPr>
              <a:t>fuir</a:t>
            </a:r>
            <a:r>
              <a:rPr lang="en-US" sz="4000" u="none" spc="81" dirty="0">
                <a:solidFill>
                  <a:schemeClr val="bg1"/>
                </a:solidFill>
                <a:latin typeface="Kollektif" panose="020B0604020202020204" charset="0"/>
                <a:cs typeface="Kollektif"/>
              </a:rPr>
              <a:t>)</a:t>
            </a:r>
          </a:p>
        </p:txBody>
      </p:sp>
      <p:sp>
        <p:nvSpPr>
          <p:cNvPr id="5" name="TextBox 5"/>
          <p:cNvSpPr txBox="1"/>
          <p:nvPr>
            <p:custDataLst>
              <p:tags r:id="rId4"/>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CEF1EF"/>
                </a:solidFill>
                <a:latin typeface="Kollektif"/>
              </a:rPr>
              <a:t>Le stress est une </a:t>
            </a:r>
            <a:r>
              <a:rPr lang="en-US" sz="2799" u="sng" spc="50">
                <a:solidFill>
                  <a:srgbClr val="CEF1EF"/>
                </a:solidFill>
                <a:latin typeface="Kollektif"/>
              </a:rPr>
              <a:t>réponse</a:t>
            </a:r>
            <a:r>
              <a:rPr lang="en-US" sz="2799" spc="50">
                <a:solidFill>
                  <a:srgbClr val="CEF1EF"/>
                </a:solidFill>
                <a:latin typeface="Kollektif"/>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8"/>
          <a:srcRect l="35798" t="35466" r="33152" b="43499"/>
          <a:stretch>
            <a:fillRect/>
          </a:stretch>
        </p:blipFill>
        <p:spPr>
          <a:xfrm>
            <a:off x="1028700" y="5585294"/>
            <a:ext cx="7946328" cy="3586516"/>
          </a:xfrm>
          <a:prstGeom prst="rect">
            <a:avLst/>
          </a:prstGeom>
        </p:spPr>
      </p:pic>
      <p:sp>
        <p:nvSpPr>
          <p:cNvPr id="3" name="TextBox 3"/>
          <p:cNvSpPr txBox="1"/>
          <p:nvPr>
            <p:custDataLst>
              <p:tags r:id="rId2"/>
            </p:custDataLst>
          </p:nvPr>
        </p:nvSpPr>
        <p:spPr>
          <a:xfrm>
            <a:off x="1028700" y="1181100"/>
            <a:ext cx="16230600" cy="2000548"/>
          </a:xfrm>
          <a:prstGeom prst="rect">
            <a:avLst/>
          </a:prstGeom>
        </p:spPr>
        <p:txBody>
          <a:bodyPr lIns="0" tIns="0" rIns="0" bIns="0" rtlCol="0" anchor="t">
            <a:spAutoFit/>
          </a:bodyPr>
          <a:lstStyle/>
          <a:p>
            <a:pPr marL="0" lvl="0" indent="0" algn="just">
              <a:lnSpc>
                <a:spcPts val="5174"/>
              </a:lnSpc>
              <a:spcBef>
                <a:spcPct val="0"/>
              </a:spcBef>
            </a:pPr>
            <a:r>
              <a:rPr lang="en-US" sz="4500" u="none" spc="81" dirty="0" err="1">
                <a:solidFill>
                  <a:srgbClr val="FFFFFF"/>
                </a:solidFill>
                <a:latin typeface="Kollektif"/>
              </a:rPr>
              <a:t>Libération</a:t>
            </a:r>
            <a:r>
              <a:rPr lang="en-US" sz="4500" u="none" spc="81" dirty="0">
                <a:solidFill>
                  <a:srgbClr val="FFFFFF"/>
                </a:solidFill>
                <a:latin typeface="Kollektif"/>
              </a:rPr>
              <a:t> de </a:t>
            </a:r>
            <a:r>
              <a:rPr lang="en-US" sz="4500" u="none" spc="81" dirty="0" err="1">
                <a:solidFill>
                  <a:srgbClr val="FFFFFF"/>
                </a:solidFill>
                <a:latin typeface="Kollektif"/>
              </a:rPr>
              <a:t>certaines</a:t>
            </a:r>
            <a:r>
              <a:rPr lang="en-US" sz="4500" u="none" spc="81" dirty="0">
                <a:solidFill>
                  <a:srgbClr val="FFFFFF"/>
                </a:solidFill>
                <a:latin typeface="Kollektif"/>
              </a:rPr>
              <a:t> hormones </a:t>
            </a:r>
            <a:r>
              <a:rPr lang="en-US" sz="4500" u="none" spc="81" dirty="0" err="1">
                <a:solidFill>
                  <a:srgbClr val="FFFFFF"/>
                </a:solidFill>
                <a:latin typeface="Kollektif"/>
              </a:rPr>
              <a:t>dont</a:t>
            </a:r>
            <a:r>
              <a:rPr lang="en-US" sz="4500" u="none" spc="81" dirty="0">
                <a:solidFill>
                  <a:srgbClr val="FFFFFF"/>
                </a:solidFill>
                <a:latin typeface="Kollektif"/>
              </a:rPr>
              <a:t> le but </a:t>
            </a:r>
            <a:r>
              <a:rPr lang="en-US" sz="4500" u="none" spc="81" dirty="0" err="1">
                <a:solidFill>
                  <a:srgbClr val="FFFFFF"/>
                </a:solidFill>
                <a:latin typeface="Kollektif"/>
              </a:rPr>
              <a:t>est</a:t>
            </a:r>
            <a:r>
              <a:rPr lang="en-US" sz="4500" u="none" spc="81" dirty="0">
                <a:solidFill>
                  <a:srgbClr val="FFFFFF"/>
                </a:solidFill>
                <a:latin typeface="Kollektif"/>
              </a:rPr>
              <a:t> de </a:t>
            </a:r>
            <a:r>
              <a:rPr lang="en-US" sz="4500" u="none" spc="81" dirty="0" err="1">
                <a:solidFill>
                  <a:srgbClr val="FFFFFF"/>
                </a:solidFill>
                <a:latin typeface="Kollektif"/>
              </a:rPr>
              <a:t>déplacer</a:t>
            </a:r>
            <a:r>
              <a:rPr lang="en-US" sz="4500" u="none" spc="81" dirty="0">
                <a:solidFill>
                  <a:srgbClr val="FFFFFF"/>
                </a:solidFill>
                <a:latin typeface="Kollektif"/>
              </a:rPr>
              <a:t> des </a:t>
            </a:r>
            <a:r>
              <a:rPr lang="en-US" sz="4500" u="none" spc="81" dirty="0" err="1">
                <a:solidFill>
                  <a:srgbClr val="FFFFFF"/>
                </a:solidFill>
                <a:latin typeface="Kollektif"/>
              </a:rPr>
              <a:t>ressources</a:t>
            </a:r>
            <a:r>
              <a:rPr lang="en-US" sz="4500" u="none" spc="81" dirty="0">
                <a:solidFill>
                  <a:srgbClr val="FFFFFF"/>
                </a:solidFill>
                <a:latin typeface="Kollektif"/>
              </a:rPr>
              <a:t> des </a:t>
            </a:r>
            <a:r>
              <a:rPr lang="en-US" sz="4500" u="none" spc="81" dirty="0" err="1">
                <a:solidFill>
                  <a:srgbClr val="FFFFFF"/>
                </a:solidFill>
                <a:latin typeface="Kollektif"/>
              </a:rPr>
              <a:t>systèmes</a:t>
            </a:r>
            <a:r>
              <a:rPr lang="en-US" sz="4500" u="none" spc="81" dirty="0">
                <a:solidFill>
                  <a:srgbClr val="FFFFFF"/>
                </a:solidFill>
                <a:latin typeface="Kollektif"/>
              </a:rPr>
              <a:t> non </a:t>
            </a:r>
            <a:r>
              <a:rPr lang="en-US" sz="4500" u="none" spc="81" dirty="0" err="1">
                <a:solidFill>
                  <a:srgbClr val="FFFFFF"/>
                </a:solidFill>
                <a:latin typeface="Kollektif"/>
              </a:rPr>
              <a:t>essentiels</a:t>
            </a:r>
            <a:r>
              <a:rPr lang="en-US" sz="4500" u="none" spc="81" dirty="0">
                <a:solidFill>
                  <a:srgbClr val="FFFFFF"/>
                </a:solidFill>
                <a:latin typeface="Kollektif"/>
              </a:rPr>
              <a:t> à </a:t>
            </a:r>
            <a:r>
              <a:rPr lang="en-US" sz="4500" u="none" spc="81" dirty="0" err="1">
                <a:solidFill>
                  <a:srgbClr val="FFFFFF"/>
                </a:solidFill>
                <a:latin typeface="Kollektif"/>
              </a:rPr>
              <a:t>ceux</a:t>
            </a:r>
            <a:r>
              <a:rPr lang="en-US" sz="4500" u="none" spc="81" dirty="0">
                <a:solidFill>
                  <a:srgbClr val="FFFFFF"/>
                </a:solidFill>
                <a:latin typeface="Kollektif"/>
              </a:rPr>
              <a:t> qui </a:t>
            </a:r>
            <a:r>
              <a:rPr lang="en-US" sz="4500" u="none" spc="81" dirty="0" err="1">
                <a:solidFill>
                  <a:srgbClr val="FFFFFF"/>
                </a:solidFill>
                <a:latin typeface="Kollektif"/>
              </a:rPr>
              <a:t>sont</a:t>
            </a:r>
            <a:r>
              <a:rPr lang="en-US" sz="4500" u="none" spc="81" dirty="0">
                <a:solidFill>
                  <a:srgbClr val="FFFFFF"/>
                </a:solidFill>
                <a:latin typeface="Kollektif"/>
              </a:rPr>
              <a:t> </a:t>
            </a:r>
            <a:r>
              <a:rPr lang="en-US" sz="4500" u="none" spc="81" dirty="0" err="1">
                <a:solidFill>
                  <a:srgbClr val="FFFFFF"/>
                </a:solidFill>
                <a:latin typeface="Kollektif"/>
              </a:rPr>
              <a:t>essentiels</a:t>
            </a:r>
            <a:endParaRPr lang="en-US" sz="4500" u="none" spc="81" dirty="0">
              <a:solidFill>
                <a:srgbClr val="FFFFFF"/>
              </a:solidFill>
              <a:latin typeface="Kollektif"/>
            </a:endParaRPr>
          </a:p>
        </p:txBody>
      </p:sp>
      <p:sp>
        <p:nvSpPr>
          <p:cNvPr id="4" name="TextBox 4"/>
          <p:cNvSpPr txBox="1"/>
          <p:nvPr>
            <p:custDataLst>
              <p:tags r:id="rId3"/>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CEF1EF"/>
                </a:solidFill>
                <a:latin typeface="Kollektif"/>
              </a:rPr>
              <a:t>Le stress est une </a:t>
            </a:r>
            <a:r>
              <a:rPr lang="en-US" sz="2799" u="sng" spc="50">
                <a:solidFill>
                  <a:srgbClr val="CEF1EF"/>
                </a:solidFill>
                <a:latin typeface="Kollektif"/>
              </a:rPr>
              <a:t>réponse</a:t>
            </a:r>
            <a:r>
              <a:rPr lang="en-US" sz="2799" spc="50">
                <a:solidFill>
                  <a:srgbClr val="CEF1EF"/>
                </a:solidFill>
                <a:latin typeface="Kollektif"/>
              </a:rPr>
              <a:t>        </a:t>
            </a:r>
          </a:p>
        </p:txBody>
      </p:sp>
      <p:sp>
        <p:nvSpPr>
          <p:cNvPr id="5" name="TextBox 5"/>
          <p:cNvSpPr txBox="1"/>
          <p:nvPr>
            <p:custDataLst>
              <p:tags r:id="rId4"/>
            </p:custDataLst>
          </p:nvPr>
        </p:nvSpPr>
        <p:spPr>
          <a:xfrm>
            <a:off x="9829800" y="6478034"/>
            <a:ext cx="7429500" cy="2470292"/>
          </a:xfrm>
          <a:prstGeom prst="rect">
            <a:avLst/>
          </a:prstGeom>
        </p:spPr>
        <p:txBody>
          <a:bodyPr wrap="square" lIns="0" tIns="0" rIns="0" bIns="0" rtlCol="0" anchor="t">
            <a:spAutoFit/>
          </a:bodyPr>
          <a:lstStyle/>
          <a:p>
            <a:pPr marL="0" lvl="0" indent="0" algn="just">
              <a:lnSpc>
                <a:spcPts val="4842"/>
              </a:lnSpc>
              <a:spcBef>
                <a:spcPct val="0"/>
              </a:spcBef>
            </a:pPr>
            <a:r>
              <a:rPr lang="en-US" sz="4211" spc="75" dirty="0">
                <a:solidFill>
                  <a:srgbClr val="FFFFFF"/>
                </a:solidFill>
                <a:latin typeface="Gochi Hand"/>
              </a:rPr>
              <a:t>Les glandes </a:t>
            </a:r>
            <a:r>
              <a:rPr lang="en-US" sz="4211" spc="75" dirty="0" err="1">
                <a:solidFill>
                  <a:srgbClr val="FFFFFF"/>
                </a:solidFill>
                <a:latin typeface="Gochi Hand"/>
              </a:rPr>
              <a:t>surrénales</a:t>
            </a:r>
            <a:r>
              <a:rPr lang="en-US" sz="4211" spc="75" dirty="0">
                <a:solidFill>
                  <a:srgbClr val="FFFFFF"/>
                </a:solidFill>
                <a:latin typeface="Gochi Hand"/>
              </a:rPr>
              <a:t> </a:t>
            </a:r>
            <a:r>
              <a:rPr lang="en-US" sz="4211" spc="75" dirty="0" err="1">
                <a:solidFill>
                  <a:srgbClr val="FFFFFF"/>
                </a:solidFill>
                <a:latin typeface="Gochi Hand"/>
              </a:rPr>
              <a:t>libèrent</a:t>
            </a:r>
            <a:r>
              <a:rPr lang="en-US" sz="4211" spc="75" dirty="0">
                <a:solidFill>
                  <a:srgbClr val="FFFFFF"/>
                </a:solidFill>
                <a:latin typeface="Gochi Hand"/>
              </a:rPr>
              <a:t> des hormones </a:t>
            </a:r>
            <a:r>
              <a:rPr lang="en-US" sz="4211" spc="75" dirty="0" err="1">
                <a:solidFill>
                  <a:srgbClr val="FFFFFF"/>
                </a:solidFill>
                <a:latin typeface="Gochi Hand"/>
              </a:rPr>
              <a:t>telles</a:t>
            </a:r>
            <a:r>
              <a:rPr lang="en-US" sz="4211" spc="75" dirty="0">
                <a:solidFill>
                  <a:srgbClr val="FFFFFF"/>
                </a:solidFill>
                <a:latin typeface="Gochi Hand"/>
              </a:rPr>
              <a:t> que </a:t>
            </a:r>
            <a:r>
              <a:rPr lang="en-US" sz="4211" spc="75" dirty="0" err="1">
                <a:solidFill>
                  <a:srgbClr val="FFFFFF"/>
                </a:solidFill>
                <a:latin typeface="Gochi Hand"/>
              </a:rPr>
              <a:t>l’adrénaline</a:t>
            </a:r>
            <a:r>
              <a:rPr lang="en-US" sz="4211" spc="75" dirty="0">
                <a:solidFill>
                  <a:srgbClr val="FFFFFF"/>
                </a:solidFill>
                <a:latin typeface="Gochi Hand"/>
              </a:rPr>
              <a:t>, la </a:t>
            </a:r>
            <a:r>
              <a:rPr lang="en-US" sz="4211" spc="75" dirty="0" err="1">
                <a:solidFill>
                  <a:srgbClr val="FFFFFF"/>
                </a:solidFill>
                <a:latin typeface="Gochi Hand"/>
              </a:rPr>
              <a:t>noradrénaline</a:t>
            </a:r>
            <a:r>
              <a:rPr lang="en-US" sz="4211" spc="75" dirty="0">
                <a:solidFill>
                  <a:srgbClr val="FFFFFF"/>
                </a:solidFill>
                <a:latin typeface="Gochi Hand"/>
              </a:rPr>
              <a:t> et des </a:t>
            </a:r>
            <a:r>
              <a:rPr lang="en-US" sz="4211" spc="75" dirty="0" err="1">
                <a:solidFill>
                  <a:srgbClr val="FFFFFF"/>
                </a:solidFill>
                <a:latin typeface="Gochi Hand"/>
              </a:rPr>
              <a:t>corticostéroïdes</a:t>
            </a:r>
            <a:r>
              <a:rPr lang="en-US" sz="4211" spc="75" dirty="0">
                <a:solidFill>
                  <a:srgbClr val="FFFFFF"/>
                </a:solidFill>
                <a:latin typeface="Gochi Hand"/>
              </a:rPr>
              <a:t>.</a:t>
            </a:r>
          </a:p>
        </p:txBody>
      </p:sp>
      <p:sp>
        <p:nvSpPr>
          <p:cNvPr id="6" name="AutoShape 6"/>
          <p:cNvSpPr/>
          <p:nvPr>
            <p:custDataLst>
              <p:tags r:id="rId5"/>
            </p:custDataLst>
          </p:nvPr>
        </p:nvSpPr>
        <p:spPr>
          <a:xfrm flipV="1">
            <a:off x="7467600" y="5691074"/>
            <a:ext cx="3465271" cy="747826"/>
          </a:xfrm>
          <a:prstGeom prst="line">
            <a:avLst/>
          </a:prstGeom>
          <a:ln w="76200" cap="rnd">
            <a:solidFill>
              <a:srgbClr val="FFFFFF"/>
            </a:solidFill>
            <a:prstDash val="solid"/>
            <a:headEnd type="triangle" w="lg" len="med"/>
            <a:tailEnd type="oval" w="lg" len="lg"/>
          </a:ln>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18288000" cy="10287000"/>
          </a:xfrm>
          <a:prstGeom prst="rect">
            <a:avLst/>
          </a:prstGeom>
        </p:spPr>
      </p:pic>
      <p:sp>
        <p:nvSpPr>
          <p:cNvPr id="3" name="TextBox 3"/>
          <p:cNvSpPr txBox="1"/>
          <p:nvPr>
            <p:custDataLst>
              <p:tags r:id="rId2"/>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CEF1EF"/>
                </a:solidFill>
                <a:latin typeface="Kollektif"/>
              </a:rPr>
              <a:t>Le stress est une </a:t>
            </a:r>
            <a:r>
              <a:rPr lang="en-US" sz="2799" u="sng" spc="50">
                <a:solidFill>
                  <a:srgbClr val="CEF1EF"/>
                </a:solidFill>
                <a:latin typeface="Kollektif"/>
              </a:rPr>
              <a:t>réponse</a:t>
            </a:r>
            <a:r>
              <a:rPr lang="en-US" sz="2799" spc="50">
                <a:solidFill>
                  <a:srgbClr val="CEF1EF"/>
                </a:solidFill>
                <a:latin typeface="Kollektif"/>
              </a:rPr>
              <a:t>        </a:t>
            </a:r>
          </a:p>
        </p:txBody>
      </p:sp>
      <p:pic>
        <p:nvPicPr>
          <p:cNvPr id="4" name="Picture 4"/>
          <p:cNvPicPr>
            <a:picLocks noChangeAspect="1"/>
          </p:cNvPicPr>
          <p:nvPr>
            <p:custDataLst>
              <p:tags r:id="rId3"/>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0485" y="-266700"/>
            <a:ext cx="16827029" cy="6389682"/>
          </a:xfrm>
          <a:prstGeom prst="rect">
            <a:avLst/>
          </a:prstGeom>
        </p:spPr>
      </p:pic>
      <p:pic>
        <p:nvPicPr>
          <p:cNvPr id="5" name="Picture 5"/>
          <p:cNvPicPr>
            <a:picLocks noChangeAspect="1"/>
          </p:cNvPicPr>
          <p:nvPr>
            <p:custDataLst>
              <p:tags r:id="rId4"/>
            </p:custDataLst>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5680495" y="4782310"/>
            <a:ext cx="1578805" cy="5042092"/>
          </a:xfrm>
          <a:prstGeom prst="rect">
            <a:avLst/>
          </a:prstGeom>
        </p:spPr>
      </p:pic>
      <p:pic>
        <p:nvPicPr>
          <p:cNvPr id="6" name="Picture 6"/>
          <p:cNvPicPr>
            <a:picLocks noChangeAspect="1"/>
          </p:cNvPicPr>
          <p:nvPr>
            <p:custDataLst>
              <p:tags r:id="rId5"/>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32146" y="5457825"/>
            <a:ext cx="5024666" cy="3800475"/>
          </a:xfrm>
          <a:prstGeom prst="rect">
            <a:avLst/>
          </a:prstGeom>
        </p:spPr>
      </p:pic>
      <p:sp>
        <p:nvSpPr>
          <p:cNvPr id="7" name="TextBox 7"/>
          <p:cNvSpPr txBox="1"/>
          <p:nvPr>
            <p:custDataLst>
              <p:tags r:id="rId6"/>
            </p:custDataLst>
          </p:nvPr>
        </p:nvSpPr>
        <p:spPr>
          <a:xfrm>
            <a:off x="1835267" y="523875"/>
            <a:ext cx="14905408" cy="4667945"/>
          </a:xfrm>
          <a:prstGeom prst="rect">
            <a:avLst/>
          </a:prstGeom>
        </p:spPr>
        <p:txBody>
          <a:bodyPr lIns="0" tIns="0" rIns="0" bIns="0" rtlCol="0" anchor="t">
            <a:spAutoFit/>
          </a:bodyPr>
          <a:lstStyle/>
          <a:p>
            <a:pPr marL="0" lvl="0" indent="0" algn="just">
              <a:lnSpc>
                <a:spcPts val="5174"/>
              </a:lnSpc>
              <a:spcBef>
                <a:spcPct val="0"/>
              </a:spcBef>
            </a:pPr>
            <a:r>
              <a:rPr lang="en-US" sz="4500" u="none" spc="81" dirty="0" err="1">
                <a:solidFill>
                  <a:srgbClr val="000000"/>
                </a:solidFill>
                <a:latin typeface="Kollektif"/>
              </a:rPr>
              <a:t>Lors</a:t>
            </a:r>
            <a:r>
              <a:rPr lang="en-US" sz="4500" u="none" spc="81" dirty="0">
                <a:solidFill>
                  <a:srgbClr val="000000"/>
                </a:solidFill>
                <a:latin typeface="Kollektif"/>
              </a:rPr>
              <a:t> des </a:t>
            </a:r>
            <a:r>
              <a:rPr lang="en-US" sz="4500" u="none" spc="81" dirty="0" err="1">
                <a:solidFill>
                  <a:srgbClr val="000000"/>
                </a:solidFill>
                <a:latin typeface="Kollektif"/>
              </a:rPr>
              <a:t>vacances</a:t>
            </a:r>
            <a:r>
              <a:rPr lang="en-US" sz="4500" u="none" spc="81" dirty="0">
                <a:solidFill>
                  <a:srgbClr val="000000"/>
                </a:solidFill>
                <a:latin typeface="Kollektif"/>
              </a:rPr>
              <a:t> </a:t>
            </a:r>
            <a:r>
              <a:rPr lang="en-US" sz="4500" u="none" spc="81" dirty="0" err="1">
                <a:solidFill>
                  <a:srgbClr val="000000"/>
                </a:solidFill>
                <a:latin typeface="Kollektif"/>
              </a:rPr>
              <a:t>estivales</a:t>
            </a:r>
            <a:r>
              <a:rPr lang="en-US" sz="4500" u="none" spc="81" dirty="0">
                <a:solidFill>
                  <a:srgbClr val="000000"/>
                </a:solidFill>
                <a:latin typeface="Kollektif"/>
              </a:rPr>
              <a:t>, </a:t>
            </a:r>
            <a:r>
              <a:rPr lang="en-US" sz="4500" u="none" spc="81" dirty="0" err="1">
                <a:solidFill>
                  <a:srgbClr val="000000"/>
                </a:solidFill>
                <a:latin typeface="Kollektif"/>
              </a:rPr>
              <a:t>vous</a:t>
            </a:r>
            <a:r>
              <a:rPr lang="en-US" sz="4500" u="none" spc="81" dirty="0">
                <a:solidFill>
                  <a:srgbClr val="000000"/>
                </a:solidFill>
                <a:latin typeface="Kollektif"/>
              </a:rPr>
              <a:t> </a:t>
            </a:r>
            <a:r>
              <a:rPr lang="en-US" sz="4500" u="none" spc="81" dirty="0" err="1">
                <a:solidFill>
                  <a:srgbClr val="000000"/>
                </a:solidFill>
                <a:latin typeface="Kollektif"/>
              </a:rPr>
              <a:t>partez</a:t>
            </a:r>
            <a:r>
              <a:rPr lang="en-US" sz="4500" u="none" spc="81" dirty="0">
                <a:solidFill>
                  <a:srgbClr val="000000"/>
                </a:solidFill>
                <a:latin typeface="Kollektif"/>
              </a:rPr>
              <a:t> </a:t>
            </a:r>
            <a:r>
              <a:rPr lang="en-US" sz="4500" u="none" spc="81" dirty="0" err="1">
                <a:solidFill>
                  <a:srgbClr val="000000"/>
                </a:solidFill>
                <a:latin typeface="Kollektif"/>
              </a:rPr>
              <a:t>en</a:t>
            </a:r>
            <a:r>
              <a:rPr lang="en-US" sz="4500" u="none" spc="81" dirty="0">
                <a:solidFill>
                  <a:srgbClr val="000000"/>
                </a:solidFill>
                <a:latin typeface="Kollektif"/>
              </a:rPr>
              <a:t> </a:t>
            </a:r>
            <a:r>
              <a:rPr lang="en-US" sz="4500" u="none" spc="81" dirty="0" err="1">
                <a:solidFill>
                  <a:srgbClr val="000000"/>
                </a:solidFill>
                <a:latin typeface="Kollektif"/>
              </a:rPr>
              <a:t>randonnée</a:t>
            </a:r>
            <a:r>
              <a:rPr lang="en-US" sz="4500" u="none" spc="81" dirty="0">
                <a:solidFill>
                  <a:srgbClr val="000000"/>
                </a:solidFill>
                <a:latin typeface="Kollektif"/>
              </a:rPr>
              <a:t> dans les </a:t>
            </a:r>
            <a:r>
              <a:rPr lang="en-US" sz="4500" u="none" spc="81" dirty="0" err="1">
                <a:solidFill>
                  <a:srgbClr val="000000"/>
                </a:solidFill>
                <a:latin typeface="Kollektif"/>
              </a:rPr>
              <a:t>montagnes</a:t>
            </a:r>
            <a:r>
              <a:rPr lang="en-US" sz="4500" u="none" spc="81" dirty="0">
                <a:solidFill>
                  <a:srgbClr val="000000"/>
                </a:solidFill>
                <a:latin typeface="Kollektif"/>
              </a:rPr>
              <a:t>. </a:t>
            </a:r>
            <a:r>
              <a:rPr lang="en-US" sz="4500" u="none" spc="81" dirty="0" err="1">
                <a:solidFill>
                  <a:srgbClr val="000000"/>
                </a:solidFill>
                <a:latin typeface="Kollektif"/>
              </a:rPr>
              <a:t>Alors</a:t>
            </a:r>
            <a:r>
              <a:rPr lang="en-US" sz="4500" u="none" spc="81" dirty="0">
                <a:solidFill>
                  <a:srgbClr val="000000"/>
                </a:solidFill>
                <a:latin typeface="Kollektif"/>
              </a:rPr>
              <a:t> que </a:t>
            </a:r>
            <a:r>
              <a:rPr lang="en-US" sz="4500" u="none" spc="81" dirty="0" err="1">
                <a:solidFill>
                  <a:srgbClr val="000000"/>
                </a:solidFill>
                <a:latin typeface="Kollektif"/>
              </a:rPr>
              <a:t>vous</a:t>
            </a:r>
            <a:r>
              <a:rPr lang="en-US" sz="4500" u="none" spc="81" dirty="0">
                <a:solidFill>
                  <a:srgbClr val="000000"/>
                </a:solidFill>
                <a:latin typeface="Kollektif"/>
              </a:rPr>
              <a:t> </a:t>
            </a:r>
            <a:r>
              <a:rPr lang="en-US" sz="4500" u="none" spc="81" dirty="0" err="1">
                <a:solidFill>
                  <a:srgbClr val="000000"/>
                </a:solidFill>
                <a:latin typeface="Kollektif"/>
              </a:rPr>
              <a:t>marchez</a:t>
            </a:r>
            <a:r>
              <a:rPr lang="en-US" sz="4500" u="none" spc="81" dirty="0">
                <a:solidFill>
                  <a:srgbClr val="000000"/>
                </a:solidFill>
                <a:latin typeface="Kollektif"/>
              </a:rPr>
              <a:t> dans la </a:t>
            </a:r>
            <a:r>
              <a:rPr lang="en-US" sz="4500" u="none" spc="81" dirty="0" err="1">
                <a:solidFill>
                  <a:srgbClr val="000000"/>
                </a:solidFill>
                <a:latin typeface="Kollektif"/>
              </a:rPr>
              <a:t>forêt</a:t>
            </a:r>
            <a:r>
              <a:rPr lang="en-US" sz="4500" u="none" spc="81" dirty="0">
                <a:solidFill>
                  <a:srgbClr val="000000"/>
                </a:solidFill>
                <a:latin typeface="Kollektif"/>
              </a:rPr>
              <a:t>, </a:t>
            </a:r>
            <a:r>
              <a:rPr lang="en-US" sz="4500" u="none" spc="81" dirty="0" err="1">
                <a:solidFill>
                  <a:srgbClr val="000000"/>
                </a:solidFill>
                <a:latin typeface="Kollektif"/>
              </a:rPr>
              <a:t>vous</a:t>
            </a:r>
            <a:r>
              <a:rPr lang="en-US" sz="4500" u="none" spc="81" dirty="0">
                <a:solidFill>
                  <a:srgbClr val="000000"/>
                </a:solidFill>
                <a:latin typeface="Kollektif"/>
              </a:rPr>
              <a:t> </a:t>
            </a:r>
            <a:r>
              <a:rPr lang="en-US" sz="4500" u="none" spc="81" dirty="0" err="1">
                <a:solidFill>
                  <a:srgbClr val="000000"/>
                </a:solidFill>
                <a:latin typeface="Kollektif"/>
              </a:rPr>
              <a:t>tombez</a:t>
            </a:r>
            <a:r>
              <a:rPr lang="en-US" sz="4500" u="none" spc="81" dirty="0">
                <a:solidFill>
                  <a:srgbClr val="000000"/>
                </a:solidFill>
                <a:latin typeface="Kollektif"/>
              </a:rPr>
              <a:t> face à face avec un ours. </a:t>
            </a:r>
            <a:r>
              <a:rPr lang="en-US" sz="4500" u="none" spc="81" dirty="0" err="1">
                <a:solidFill>
                  <a:srgbClr val="000000"/>
                </a:solidFill>
                <a:latin typeface="Kollektif"/>
              </a:rPr>
              <a:t>Vous</a:t>
            </a:r>
            <a:r>
              <a:rPr lang="en-US" sz="4500" u="none" spc="81" dirty="0">
                <a:solidFill>
                  <a:srgbClr val="000000"/>
                </a:solidFill>
                <a:latin typeface="Kollektif"/>
              </a:rPr>
              <a:t> </a:t>
            </a:r>
            <a:r>
              <a:rPr lang="en-US" sz="4500" u="none" spc="81" dirty="0" err="1">
                <a:solidFill>
                  <a:srgbClr val="000000"/>
                </a:solidFill>
                <a:latin typeface="Kollektif"/>
              </a:rPr>
              <a:t>percevez</a:t>
            </a:r>
            <a:r>
              <a:rPr lang="en-US" sz="4500" u="none" spc="81" dirty="0">
                <a:solidFill>
                  <a:srgbClr val="000000"/>
                </a:solidFill>
                <a:latin typeface="Kollektif"/>
              </a:rPr>
              <a:t> </a:t>
            </a:r>
            <a:r>
              <a:rPr lang="en-US" sz="4500" u="none" spc="81" dirty="0" err="1">
                <a:solidFill>
                  <a:srgbClr val="000000"/>
                </a:solidFill>
                <a:latin typeface="Kollektif"/>
              </a:rPr>
              <a:t>votre</a:t>
            </a:r>
            <a:r>
              <a:rPr lang="en-US" sz="4500" u="none" spc="81" dirty="0">
                <a:solidFill>
                  <a:srgbClr val="000000"/>
                </a:solidFill>
                <a:latin typeface="Kollektif"/>
              </a:rPr>
              <a:t> rencontre avec </a:t>
            </a:r>
            <a:r>
              <a:rPr lang="en-US" sz="4500" u="none" spc="81" dirty="0" err="1">
                <a:solidFill>
                  <a:srgbClr val="000000"/>
                </a:solidFill>
                <a:latin typeface="Kollektif"/>
              </a:rPr>
              <a:t>l’animal</a:t>
            </a:r>
            <a:r>
              <a:rPr lang="en-US" sz="4500" u="none" spc="81" dirty="0">
                <a:solidFill>
                  <a:srgbClr val="000000"/>
                </a:solidFill>
                <a:latin typeface="Kollektif"/>
              </a:rPr>
              <a:t> </a:t>
            </a:r>
            <a:r>
              <a:rPr lang="en-US" sz="4500" u="none" spc="81" dirty="0" err="1">
                <a:solidFill>
                  <a:srgbClr val="000000"/>
                </a:solidFill>
                <a:latin typeface="Kollektif"/>
              </a:rPr>
              <a:t>comme</a:t>
            </a:r>
            <a:r>
              <a:rPr lang="en-US" sz="4500" u="none" spc="81" dirty="0">
                <a:solidFill>
                  <a:srgbClr val="000000"/>
                </a:solidFill>
                <a:latin typeface="Kollektif"/>
              </a:rPr>
              <a:t> </a:t>
            </a:r>
            <a:r>
              <a:rPr lang="en-US" sz="4500" u="none" spc="81" dirty="0" err="1">
                <a:solidFill>
                  <a:srgbClr val="000000"/>
                </a:solidFill>
                <a:latin typeface="Kollektif"/>
              </a:rPr>
              <a:t>une</a:t>
            </a:r>
            <a:r>
              <a:rPr lang="en-US" sz="4500" u="none" spc="81" dirty="0">
                <a:solidFill>
                  <a:srgbClr val="000000"/>
                </a:solidFill>
                <a:latin typeface="Kollektif"/>
              </a:rPr>
              <a:t> situation </a:t>
            </a:r>
            <a:r>
              <a:rPr lang="en-US" sz="4500" u="none" spc="81" dirty="0" err="1">
                <a:solidFill>
                  <a:srgbClr val="000000"/>
                </a:solidFill>
                <a:latin typeface="Kollektif"/>
              </a:rPr>
              <a:t>stressante</a:t>
            </a:r>
            <a:r>
              <a:rPr lang="en-US" sz="4500" u="none" spc="81" dirty="0">
                <a:solidFill>
                  <a:srgbClr val="000000"/>
                </a:solidFill>
                <a:latin typeface="Kollektif"/>
              </a:rPr>
              <a:t> et </a:t>
            </a:r>
            <a:r>
              <a:rPr lang="en-US" sz="4500" u="none" spc="81" dirty="0" err="1">
                <a:solidFill>
                  <a:srgbClr val="000000"/>
                </a:solidFill>
                <a:latin typeface="Kollektif"/>
              </a:rPr>
              <a:t>votre</a:t>
            </a:r>
            <a:r>
              <a:rPr lang="en-US" sz="4500" u="none" spc="81" dirty="0">
                <a:solidFill>
                  <a:srgbClr val="000000"/>
                </a:solidFill>
                <a:latin typeface="Kollektif"/>
              </a:rPr>
              <a:t> </a:t>
            </a:r>
            <a:r>
              <a:rPr lang="en-US" sz="4500" u="none" spc="81" dirty="0" err="1">
                <a:solidFill>
                  <a:srgbClr val="000000"/>
                </a:solidFill>
                <a:latin typeface="Kollektif"/>
              </a:rPr>
              <a:t>cerveau</a:t>
            </a:r>
            <a:r>
              <a:rPr lang="en-US" sz="4500" u="none" spc="81" dirty="0">
                <a:solidFill>
                  <a:srgbClr val="000000"/>
                </a:solidFill>
                <a:latin typeface="Kollektif"/>
              </a:rPr>
              <a:t> </a:t>
            </a:r>
            <a:r>
              <a:rPr lang="en-US" sz="4500" u="none" spc="81" dirty="0" err="1">
                <a:solidFill>
                  <a:srgbClr val="000000"/>
                </a:solidFill>
                <a:latin typeface="Kollektif"/>
              </a:rPr>
              <a:t>comprend</a:t>
            </a:r>
            <a:r>
              <a:rPr lang="en-US" sz="4500" u="none" spc="81" dirty="0">
                <a:solidFill>
                  <a:srgbClr val="000000"/>
                </a:solidFill>
                <a:latin typeface="Kollektif"/>
              </a:rPr>
              <a:t> que </a:t>
            </a:r>
            <a:r>
              <a:rPr lang="en-US" sz="4500" u="none" spc="81" dirty="0" err="1">
                <a:solidFill>
                  <a:srgbClr val="000000"/>
                </a:solidFill>
                <a:latin typeface="Kollektif"/>
              </a:rPr>
              <a:t>vous</a:t>
            </a:r>
            <a:r>
              <a:rPr lang="en-US" sz="4500" u="none" spc="81" dirty="0">
                <a:solidFill>
                  <a:srgbClr val="000000"/>
                </a:solidFill>
                <a:latin typeface="Kollektif"/>
              </a:rPr>
              <a:t> </a:t>
            </a:r>
            <a:r>
              <a:rPr lang="en-US" sz="4500" u="none" spc="81" dirty="0" err="1">
                <a:solidFill>
                  <a:srgbClr val="000000"/>
                </a:solidFill>
                <a:latin typeface="Kollektif"/>
              </a:rPr>
              <a:t>êtes</a:t>
            </a:r>
            <a:r>
              <a:rPr lang="en-US" sz="4500" u="none" spc="81" dirty="0">
                <a:solidFill>
                  <a:srgbClr val="000000"/>
                </a:solidFill>
                <a:latin typeface="Kollektif"/>
              </a:rPr>
              <a:t> </a:t>
            </a:r>
            <a:r>
              <a:rPr lang="en-US" sz="4500" u="none" spc="81" dirty="0" err="1">
                <a:solidFill>
                  <a:srgbClr val="000000"/>
                </a:solidFill>
                <a:latin typeface="Kollektif"/>
              </a:rPr>
              <a:t>en</a:t>
            </a:r>
            <a:r>
              <a:rPr lang="en-US" sz="4500" u="none" spc="81" dirty="0">
                <a:solidFill>
                  <a:srgbClr val="000000"/>
                </a:solidFill>
                <a:latin typeface="Kollektif"/>
              </a:rPr>
              <a:t> danger. </a:t>
            </a:r>
            <a:r>
              <a:rPr lang="en-US" sz="4500" u="none" spc="81" dirty="0" err="1">
                <a:solidFill>
                  <a:srgbClr val="000000"/>
                </a:solidFill>
                <a:latin typeface="Kollektif"/>
              </a:rPr>
              <a:t>Combattre</a:t>
            </a:r>
            <a:r>
              <a:rPr lang="en-US" sz="4500" u="none" spc="81" dirty="0">
                <a:solidFill>
                  <a:srgbClr val="000000"/>
                </a:solidFill>
                <a:latin typeface="Kollektif"/>
              </a:rPr>
              <a:t> </a:t>
            </a:r>
            <a:r>
              <a:rPr lang="en-US" sz="4500" u="none" spc="81" dirty="0" err="1">
                <a:solidFill>
                  <a:srgbClr val="000000"/>
                </a:solidFill>
                <a:latin typeface="Kollektif"/>
              </a:rPr>
              <a:t>ou</a:t>
            </a:r>
            <a:r>
              <a:rPr lang="en-US" sz="4500" u="none" spc="81" dirty="0">
                <a:solidFill>
                  <a:srgbClr val="000000"/>
                </a:solidFill>
                <a:latin typeface="Kollektif"/>
              </a:rPr>
              <a:t> </a:t>
            </a:r>
            <a:r>
              <a:rPr lang="en-US" sz="4500" u="none" spc="81" dirty="0" err="1">
                <a:solidFill>
                  <a:srgbClr val="000000"/>
                </a:solidFill>
                <a:latin typeface="Kollektif"/>
              </a:rPr>
              <a:t>fuir</a:t>
            </a:r>
            <a:r>
              <a:rPr lang="en-US" sz="4500" u="none" spc="81" dirty="0">
                <a:solidFill>
                  <a:srgbClr val="000000"/>
                </a:solidFill>
                <a:latin typeface="Kollektif"/>
              </a:rPr>
              <a:t>. Quelle que </a:t>
            </a:r>
            <a:r>
              <a:rPr lang="en-US" sz="4500" u="none" spc="81" dirty="0" err="1">
                <a:solidFill>
                  <a:srgbClr val="000000"/>
                </a:solidFill>
                <a:latin typeface="Kollektif"/>
              </a:rPr>
              <a:t>soit</a:t>
            </a:r>
            <a:r>
              <a:rPr lang="en-US" sz="4500" u="none" spc="81" dirty="0">
                <a:solidFill>
                  <a:srgbClr val="000000"/>
                </a:solidFill>
                <a:latin typeface="Kollektif"/>
              </a:rPr>
              <a:t> </a:t>
            </a:r>
            <a:r>
              <a:rPr lang="en-US" sz="4500" u="none" spc="81" dirty="0" err="1">
                <a:solidFill>
                  <a:srgbClr val="000000"/>
                </a:solidFill>
                <a:latin typeface="Kollektif"/>
              </a:rPr>
              <a:t>l’option</a:t>
            </a:r>
            <a:r>
              <a:rPr lang="en-US" sz="4500" u="none" spc="81" dirty="0">
                <a:solidFill>
                  <a:srgbClr val="000000"/>
                </a:solidFill>
                <a:latin typeface="Kollektif"/>
              </a:rPr>
              <a:t> que </a:t>
            </a:r>
            <a:r>
              <a:rPr lang="en-US" sz="4500" u="none" spc="81" dirty="0" err="1">
                <a:solidFill>
                  <a:srgbClr val="000000"/>
                </a:solidFill>
                <a:latin typeface="Kollektif"/>
              </a:rPr>
              <a:t>vous</a:t>
            </a:r>
            <a:r>
              <a:rPr lang="en-US" sz="4500" u="none" spc="81" dirty="0">
                <a:solidFill>
                  <a:srgbClr val="000000"/>
                </a:solidFill>
                <a:latin typeface="Kollektif"/>
              </a:rPr>
              <a:t> </a:t>
            </a:r>
            <a:r>
              <a:rPr lang="en-US" sz="4500" u="none" spc="81" dirty="0" err="1">
                <a:solidFill>
                  <a:srgbClr val="000000"/>
                </a:solidFill>
                <a:latin typeface="Kollektif"/>
              </a:rPr>
              <a:t>choisirez</a:t>
            </a:r>
            <a:r>
              <a:rPr lang="en-US" sz="4500" u="none" spc="81" dirty="0">
                <a:solidFill>
                  <a:srgbClr val="000000"/>
                </a:solidFill>
                <a:latin typeface="Kollektif"/>
              </a:rPr>
              <a:t>, </a:t>
            </a:r>
            <a:r>
              <a:rPr lang="en-US" sz="4500" u="none" spc="81" dirty="0" err="1">
                <a:solidFill>
                  <a:srgbClr val="000000"/>
                </a:solidFill>
                <a:latin typeface="Kollektif"/>
              </a:rPr>
              <a:t>vous</a:t>
            </a:r>
            <a:r>
              <a:rPr lang="en-US" sz="4500" u="none" spc="81" dirty="0">
                <a:solidFill>
                  <a:srgbClr val="000000"/>
                </a:solidFill>
                <a:latin typeface="Kollektif"/>
              </a:rPr>
              <a:t> </a:t>
            </a:r>
            <a:r>
              <a:rPr lang="en-US" sz="4500" u="none" spc="81" dirty="0" err="1">
                <a:solidFill>
                  <a:srgbClr val="000000"/>
                </a:solidFill>
                <a:latin typeface="Kollektif"/>
              </a:rPr>
              <a:t>aurez</a:t>
            </a:r>
            <a:r>
              <a:rPr lang="en-US" sz="4500" u="none" spc="81" dirty="0">
                <a:solidFill>
                  <a:srgbClr val="000000"/>
                </a:solidFill>
                <a:latin typeface="Kollektif"/>
              </a:rPr>
              <a:t> </a:t>
            </a:r>
            <a:r>
              <a:rPr lang="en-US" sz="4500" u="none" spc="81" dirty="0" err="1">
                <a:solidFill>
                  <a:srgbClr val="000000"/>
                </a:solidFill>
                <a:latin typeface="Kollektif"/>
              </a:rPr>
              <a:t>besoin</a:t>
            </a:r>
            <a:r>
              <a:rPr lang="en-US" sz="4500" u="none" spc="81" dirty="0">
                <a:solidFill>
                  <a:srgbClr val="000000"/>
                </a:solidFill>
                <a:latin typeface="Kollektif"/>
              </a:rPr>
              <a:t> </a:t>
            </a:r>
            <a:r>
              <a:rPr lang="en-US" sz="4500" u="none" spc="81" dirty="0" err="1">
                <a:solidFill>
                  <a:srgbClr val="000000"/>
                </a:solidFill>
                <a:latin typeface="Kollektif"/>
              </a:rPr>
              <a:t>d’aide</a:t>
            </a:r>
            <a:r>
              <a:rPr lang="en-US" sz="4500" u="none" spc="81" dirty="0">
                <a:solidFill>
                  <a:srgbClr val="000000"/>
                </a:solidFill>
                <a:latin typeface="Kollektif"/>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AutoShape 2"/>
          <p:cNvSpPr/>
          <p:nvPr>
            <p:custDataLst>
              <p:tags r:id="rId1"/>
            </p:custDataLst>
          </p:nvPr>
        </p:nvSpPr>
        <p:spPr>
          <a:xfrm>
            <a:off x="-327831" y="0"/>
            <a:ext cx="18943662" cy="4106455"/>
          </a:xfrm>
          <a:prstGeom prst="rect">
            <a:avLst/>
          </a:prstGeom>
          <a:solidFill>
            <a:srgbClr val="CEF1EF"/>
          </a:solidFill>
        </p:spPr>
      </p:sp>
      <p:pic>
        <p:nvPicPr>
          <p:cNvPr id="3" name="Picture 3"/>
          <p:cNvPicPr>
            <a:picLocks noChangeAspect="1"/>
          </p:cNvPicPr>
          <p:nvPr>
            <p:custDataLst>
              <p:tags r:id="rId2"/>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043621" y="4825197"/>
            <a:ext cx="2429460" cy="1840316"/>
          </a:xfrm>
          <a:prstGeom prst="rect">
            <a:avLst/>
          </a:prstGeom>
        </p:spPr>
      </p:pic>
      <p:pic>
        <p:nvPicPr>
          <p:cNvPr id="4" name="Picture 4"/>
          <p:cNvPicPr>
            <a:picLocks noChangeAspect="1"/>
          </p:cNvPicPr>
          <p:nvPr>
            <p:custDataLst>
              <p:tags r:id="rId3"/>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025692" y="4663301"/>
            <a:ext cx="1425606" cy="2164108"/>
          </a:xfrm>
          <a:prstGeom prst="rect">
            <a:avLst/>
          </a:prstGeom>
        </p:spPr>
      </p:pic>
      <p:pic>
        <p:nvPicPr>
          <p:cNvPr id="5" name="Picture 5"/>
          <p:cNvPicPr>
            <a:picLocks noChangeAspect="1"/>
          </p:cNvPicPr>
          <p:nvPr>
            <p:custDataLst>
              <p:tags r:id="rId4"/>
            </p:custDataLst>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012650" y="5109771"/>
            <a:ext cx="2566172" cy="1555742"/>
          </a:xfrm>
          <a:prstGeom prst="rect">
            <a:avLst/>
          </a:prstGeom>
        </p:spPr>
      </p:pic>
      <p:sp>
        <p:nvSpPr>
          <p:cNvPr id="6" name="TextBox 6"/>
          <p:cNvSpPr txBox="1"/>
          <p:nvPr>
            <p:custDataLst>
              <p:tags r:id="rId5"/>
            </p:custDataLst>
          </p:nvPr>
        </p:nvSpPr>
        <p:spPr>
          <a:xfrm>
            <a:off x="1967960" y="628857"/>
            <a:ext cx="14352080" cy="1372171"/>
          </a:xfrm>
          <a:prstGeom prst="rect">
            <a:avLst/>
          </a:prstGeom>
        </p:spPr>
        <p:txBody>
          <a:bodyPr lIns="0" tIns="0" rIns="0" bIns="0" rtlCol="0" anchor="t">
            <a:spAutoFit/>
          </a:bodyPr>
          <a:lstStyle/>
          <a:p>
            <a:pPr marL="0" lvl="0" indent="0" algn="ctr">
              <a:lnSpc>
                <a:spcPts val="10634"/>
              </a:lnSpc>
              <a:spcBef>
                <a:spcPct val="0"/>
              </a:spcBef>
            </a:pPr>
            <a:r>
              <a:rPr lang="en-US" sz="9167" spc="-91" dirty="0">
                <a:solidFill>
                  <a:srgbClr val="0B5A98"/>
                </a:solidFill>
                <a:latin typeface="Aharoni" panose="02010803020104030203" pitchFamily="2" charset="-79"/>
                <a:cs typeface="Aharoni" panose="02010803020104030203" pitchFamily="2" charset="-79"/>
              </a:rPr>
              <a:t>Que se passe-t-il </a:t>
            </a:r>
            <a:r>
              <a:rPr lang="en-US" sz="9167" spc="-91" dirty="0" err="1">
                <a:solidFill>
                  <a:srgbClr val="0B5A98"/>
                </a:solidFill>
                <a:latin typeface="Aharoni" panose="02010803020104030203" pitchFamily="2" charset="-79"/>
                <a:cs typeface="Aharoni" panose="02010803020104030203" pitchFamily="2" charset="-79"/>
              </a:rPr>
              <a:t>alors</a:t>
            </a:r>
            <a:r>
              <a:rPr lang="en-US" sz="9167" spc="-91" dirty="0">
                <a:solidFill>
                  <a:srgbClr val="0B5A98"/>
                </a:solidFill>
                <a:latin typeface="Aharoni" panose="02010803020104030203" pitchFamily="2" charset="-79"/>
                <a:cs typeface="Aharoni" panose="02010803020104030203" pitchFamily="2" charset="-79"/>
              </a:rPr>
              <a:t> ?</a:t>
            </a:r>
          </a:p>
        </p:txBody>
      </p:sp>
      <p:sp>
        <p:nvSpPr>
          <p:cNvPr id="7" name="TextBox 7"/>
          <p:cNvSpPr txBox="1"/>
          <p:nvPr>
            <p:custDataLst>
              <p:tags r:id="rId6"/>
            </p:custDataLst>
          </p:nvPr>
        </p:nvSpPr>
        <p:spPr>
          <a:xfrm>
            <a:off x="1028700" y="2341175"/>
            <a:ext cx="16230600" cy="1119505"/>
          </a:xfrm>
          <a:prstGeom prst="rect">
            <a:avLst/>
          </a:prstGeom>
        </p:spPr>
        <p:txBody>
          <a:bodyPr lIns="0" tIns="0" rIns="0" bIns="0" rtlCol="0" anchor="t">
            <a:spAutoFit/>
          </a:bodyPr>
          <a:lstStyle/>
          <a:p>
            <a:pPr marL="0" lvl="0" indent="0" algn="just">
              <a:lnSpc>
                <a:spcPts val="4370"/>
              </a:lnSpc>
              <a:spcBef>
                <a:spcPct val="0"/>
              </a:spcBef>
            </a:pPr>
            <a:r>
              <a:rPr lang="en-US" sz="3800" spc="68" dirty="0" err="1">
                <a:solidFill>
                  <a:srgbClr val="0B5A98"/>
                </a:solidFill>
                <a:latin typeface="Kollektif"/>
              </a:rPr>
              <a:t>Votre</a:t>
            </a:r>
            <a:r>
              <a:rPr lang="en-US" sz="3800" spc="68" dirty="0">
                <a:solidFill>
                  <a:srgbClr val="0B5A98"/>
                </a:solidFill>
                <a:latin typeface="Kollektif"/>
              </a:rPr>
              <a:t> corps </a:t>
            </a:r>
            <a:r>
              <a:rPr lang="en-US" sz="3800" spc="68" dirty="0" err="1">
                <a:solidFill>
                  <a:srgbClr val="0B5A98"/>
                </a:solidFill>
                <a:latin typeface="Kollektif"/>
              </a:rPr>
              <a:t>vous</a:t>
            </a:r>
            <a:r>
              <a:rPr lang="en-US" sz="3800" spc="68" dirty="0">
                <a:solidFill>
                  <a:srgbClr val="0B5A98"/>
                </a:solidFill>
                <a:latin typeface="Kollektif"/>
              </a:rPr>
              <a:t> </a:t>
            </a:r>
            <a:r>
              <a:rPr lang="en-US" sz="3800" spc="68" dirty="0" err="1">
                <a:solidFill>
                  <a:srgbClr val="0B5A98"/>
                </a:solidFill>
                <a:latin typeface="Kollektif"/>
              </a:rPr>
              <a:t>donne</a:t>
            </a:r>
            <a:r>
              <a:rPr lang="en-US" sz="3800" spc="68" dirty="0">
                <a:solidFill>
                  <a:srgbClr val="0B5A98"/>
                </a:solidFill>
                <a:latin typeface="Kollektif"/>
              </a:rPr>
              <a:t> un coup de </a:t>
            </a:r>
            <a:r>
              <a:rPr lang="en-US" sz="3800" spc="68" dirty="0" err="1">
                <a:solidFill>
                  <a:srgbClr val="0B5A98"/>
                </a:solidFill>
                <a:latin typeface="Kollektif"/>
              </a:rPr>
              <a:t>pouce</a:t>
            </a:r>
            <a:r>
              <a:rPr lang="en-US" sz="3800" spc="68" dirty="0">
                <a:solidFill>
                  <a:srgbClr val="0B5A98"/>
                </a:solidFill>
                <a:latin typeface="Kollektif"/>
              </a:rPr>
              <a:t> pour faire face à la situation, il </a:t>
            </a:r>
            <a:r>
              <a:rPr lang="en-US" sz="3800" u="none" spc="68" dirty="0" err="1">
                <a:solidFill>
                  <a:srgbClr val="0B5A98"/>
                </a:solidFill>
                <a:latin typeface="Kollektif"/>
              </a:rPr>
              <a:t>sécrète</a:t>
            </a:r>
            <a:r>
              <a:rPr lang="en-US" sz="3800" u="none" spc="68" dirty="0">
                <a:solidFill>
                  <a:srgbClr val="0B5A98"/>
                </a:solidFill>
                <a:latin typeface="Kollektif"/>
              </a:rPr>
              <a:t> </a:t>
            </a:r>
            <a:r>
              <a:rPr lang="en-US" sz="3800" u="none" spc="68" dirty="0" err="1">
                <a:solidFill>
                  <a:srgbClr val="0B5A98"/>
                </a:solidFill>
                <a:latin typeface="Kollektif"/>
              </a:rPr>
              <a:t>alors</a:t>
            </a:r>
            <a:r>
              <a:rPr lang="en-US" sz="3800" u="none" spc="68" dirty="0">
                <a:solidFill>
                  <a:srgbClr val="0B5A98"/>
                </a:solidFill>
                <a:latin typeface="Kollektif"/>
              </a:rPr>
              <a:t> les hormones du stress. Suite à </a:t>
            </a:r>
            <a:r>
              <a:rPr lang="en-US" sz="3800" u="none" spc="68" dirty="0" err="1">
                <a:solidFill>
                  <a:srgbClr val="0B5A98"/>
                </a:solidFill>
                <a:latin typeface="Kollektif"/>
              </a:rPr>
              <a:t>leur</a:t>
            </a:r>
            <a:r>
              <a:rPr lang="en-US" sz="3800" u="none" spc="68" dirty="0">
                <a:solidFill>
                  <a:srgbClr val="0B5A98"/>
                </a:solidFill>
                <a:latin typeface="Kollektif"/>
              </a:rPr>
              <a:t> </a:t>
            </a:r>
            <a:r>
              <a:rPr lang="en-US" sz="3800" u="none" spc="68" dirty="0" err="1">
                <a:solidFill>
                  <a:srgbClr val="0B5A98"/>
                </a:solidFill>
                <a:latin typeface="Kollektif"/>
              </a:rPr>
              <a:t>libération</a:t>
            </a:r>
            <a:r>
              <a:rPr lang="en-US" sz="3800" u="none" spc="68" dirty="0">
                <a:solidFill>
                  <a:srgbClr val="0B5A98"/>
                </a:solidFill>
                <a:latin typeface="Kollektif"/>
              </a:rPr>
              <a:t>...</a:t>
            </a:r>
          </a:p>
        </p:txBody>
      </p:sp>
      <p:sp>
        <p:nvSpPr>
          <p:cNvPr id="8" name="TextBox 8"/>
          <p:cNvSpPr txBox="1"/>
          <p:nvPr>
            <p:custDataLst>
              <p:tags r:id="rId7"/>
            </p:custDataLst>
          </p:nvPr>
        </p:nvSpPr>
        <p:spPr>
          <a:xfrm>
            <a:off x="709195" y="7180322"/>
            <a:ext cx="4624754" cy="2108835"/>
          </a:xfrm>
          <a:prstGeom prst="rect">
            <a:avLst/>
          </a:prstGeom>
        </p:spPr>
        <p:txBody>
          <a:bodyPr lIns="0" tIns="0" rIns="0" bIns="0" rtlCol="0" anchor="t">
            <a:spAutoFit/>
          </a:bodyPr>
          <a:lstStyle/>
          <a:p>
            <a:pPr marL="0" lvl="0" indent="0" algn="ctr">
              <a:lnSpc>
                <a:spcPts val="4139"/>
              </a:lnSpc>
              <a:spcBef>
                <a:spcPct val="0"/>
              </a:spcBef>
            </a:pPr>
            <a:r>
              <a:rPr lang="en-US" sz="3599" spc="64" dirty="0">
                <a:solidFill>
                  <a:srgbClr val="FFFFFF"/>
                </a:solidFill>
                <a:latin typeface="Kollektif"/>
              </a:rPr>
              <a:t>Le </a:t>
            </a:r>
            <a:r>
              <a:rPr lang="en-US" sz="3599" spc="64" dirty="0" err="1">
                <a:solidFill>
                  <a:srgbClr val="FFFFFF"/>
                </a:solidFill>
                <a:latin typeface="Kollektif"/>
              </a:rPr>
              <a:t>rythme</a:t>
            </a:r>
            <a:r>
              <a:rPr lang="en-US" sz="3599" spc="64" dirty="0">
                <a:solidFill>
                  <a:srgbClr val="FFFFFF"/>
                </a:solidFill>
                <a:latin typeface="Kollektif"/>
              </a:rPr>
              <a:t> </a:t>
            </a:r>
            <a:r>
              <a:rPr lang="en-US" sz="3599" spc="64" dirty="0" err="1">
                <a:solidFill>
                  <a:srgbClr val="FFFFFF"/>
                </a:solidFill>
                <a:latin typeface="Kollektif"/>
              </a:rPr>
              <a:t>cardiaque</a:t>
            </a:r>
            <a:r>
              <a:rPr lang="en-US" sz="3599" spc="64" dirty="0">
                <a:solidFill>
                  <a:srgbClr val="FFFFFF"/>
                </a:solidFill>
                <a:latin typeface="Kollektif"/>
              </a:rPr>
              <a:t> </a:t>
            </a:r>
            <a:r>
              <a:rPr lang="en-US" sz="3599" spc="64" dirty="0" err="1">
                <a:solidFill>
                  <a:srgbClr val="FFFFFF"/>
                </a:solidFill>
                <a:latin typeface="Kollektif"/>
              </a:rPr>
              <a:t>accélère</a:t>
            </a:r>
            <a:r>
              <a:rPr lang="en-US" sz="3599" spc="64" dirty="0">
                <a:solidFill>
                  <a:srgbClr val="FFFFFF"/>
                </a:solidFill>
                <a:latin typeface="Kollektif"/>
              </a:rPr>
              <a:t>, le sang </a:t>
            </a:r>
            <a:r>
              <a:rPr lang="en-US" sz="3599" spc="64" dirty="0" err="1">
                <a:solidFill>
                  <a:srgbClr val="FFFFFF"/>
                </a:solidFill>
                <a:latin typeface="Kollektif"/>
              </a:rPr>
              <a:t>est</a:t>
            </a:r>
            <a:r>
              <a:rPr lang="en-US" sz="3599" spc="64" dirty="0">
                <a:solidFill>
                  <a:srgbClr val="FFFFFF"/>
                </a:solidFill>
                <a:latin typeface="Kollektif"/>
              </a:rPr>
              <a:t> </a:t>
            </a:r>
            <a:r>
              <a:rPr lang="en-US" sz="3599" spc="64" dirty="0" err="1">
                <a:solidFill>
                  <a:srgbClr val="FFFFFF"/>
                </a:solidFill>
                <a:latin typeface="Kollektif"/>
              </a:rPr>
              <a:t>dirigé</a:t>
            </a:r>
            <a:r>
              <a:rPr lang="en-US" sz="3599" spc="64" dirty="0">
                <a:solidFill>
                  <a:srgbClr val="FFFFFF"/>
                </a:solidFill>
                <a:latin typeface="Kollektif"/>
              </a:rPr>
              <a:t> </a:t>
            </a:r>
            <a:r>
              <a:rPr lang="en-US" sz="3599" spc="64" dirty="0" err="1">
                <a:solidFill>
                  <a:srgbClr val="FFFFFF"/>
                </a:solidFill>
                <a:latin typeface="Kollektif"/>
              </a:rPr>
              <a:t>vers</a:t>
            </a:r>
            <a:r>
              <a:rPr lang="en-US" sz="3599" spc="64" dirty="0">
                <a:solidFill>
                  <a:srgbClr val="FFFFFF"/>
                </a:solidFill>
                <a:latin typeface="Kollektif"/>
              </a:rPr>
              <a:t> les muscles et le </a:t>
            </a:r>
            <a:r>
              <a:rPr lang="en-US" sz="3599" spc="64" dirty="0" err="1">
                <a:solidFill>
                  <a:srgbClr val="FFFFFF"/>
                </a:solidFill>
                <a:latin typeface="Kollektif"/>
              </a:rPr>
              <a:t>cerveau</a:t>
            </a:r>
            <a:r>
              <a:rPr lang="en-US" sz="3599" spc="64" dirty="0">
                <a:solidFill>
                  <a:srgbClr val="FFFFFF"/>
                </a:solidFill>
                <a:latin typeface="Kollektif"/>
              </a:rPr>
              <a:t>.</a:t>
            </a:r>
          </a:p>
        </p:txBody>
      </p:sp>
      <p:sp>
        <p:nvSpPr>
          <p:cNvPr id="9" name="TextBox 9"/>
          <p:cNvSpPr txBox="1"/>
          <p:nvPr>
            <p:custDataLst>
              <p:tags r:id="rId8"/>
            </p:custDataLst>
          </p:nvPr>
        </p:nvSpPr>
        <p:spPr>
          <a:xfrm>
            <a:off x="6169321" y="7180322"/>
            <a:ext cx="6178062" cy="2108835"/>
          </a:xfrm>
          <a:prstGeom prst="rect">
            <a:avLst/>
          </a:prstGeom>
        </p:spPr>
        <p:txBody>
          <a:bodyPr lIns="0" tIns="0" rIns="0" bIns="0" rtlCol="0" anchor="t">
            <a:spAutoFit/>
          </a:bodyPr>
          <a:lstStyle/>
          <a:p>
            <a:pPr marL="0" lvl="0" indent="0" algn="ctr">
              <a:lnSpc>
                <a:spcPts val="4139"/>
              </a:lnSpc>
              <a:spcBef>
                <a:spcPct val="0"/>
              </a:spcBef>
            </a:pPr>
            <a:r>
              <a:rPr lang="en-US" sz="3599" spc="64" dirty="0">
                <a:solidFill>
                  <a:srgbClr val="FFFFFF"/>
                </a:solidFill>
                <a:latin typeface="Kollektif"/>
              </a:rPr>
              <a:t>Vos </a:t>
            </a:r>
            <a:r>
              <a:rPr lang="en-US" sz="3599" spc="64" dirty="0" err="1">
                <a:solidFill>
                  <a:srgbClr val="FFFFFF"/>
                </a:solidFill>
                <a:latin typeface="Kollektif"/>
              </a:rPr>
              <a:t>poumons</a:t>
            </a:r>
            <a:r>
              <a:rPr lang="en-US" sz="3599" spc="64" dirty="0">
                <a:solidFill>
                  <a:srgbClr val="FFFFFF"/>
                </a:solidFill>
                <a:latin typeface="Kollektif"/>
              </a:rPr>
              <a:t>, </a:t>
            </a:r>
            <a:r>
              <a:rPr lang="en-US" sz="3599" spc="64" dirty="0" err="1">
                <a:solidFill>
                  <a:srgbClr val="FFFFFF"/>
                </a:solidFill>
                <a:latin typeface="Kollektif"/>
              </a:rPr>
              <a:t>votre</a:t>
            </a:r>
            <a:r>
              <a:rPr lang="en-US" sz="3599" spc="64" dirty="0">
                <a:solidFill>
                  <a:srgbClr val="FFFFFF"/>
                </a:solidFill>
                <a:latin typeface="Kollektif"/>
              </a:rPr>
              <a:t> gorge et </a:t>
            </a:r>
            <a:r>
              <a:rPr lang="en-US" sz="3599" spc="64" dirty="0" err="1">
                <a:solidFill>
                  <a:srgbClr val="FFFFFF"/>
                </a:solidFill>
                <a:latin typeface="Kollektif"/>
              </a:rPr>
              <a:t>vos</a:t>
            </a:r>
            <a:r>
              <a:rPr lang="en-US" sz="3599" spc="64" dirty="0">
                <a:solidFill>
                  <a:srgbClr val="FFFFFF"/>
                </a:solidFill>
                <a:latin typeface="Kollektif"/>
              </a:rPr>
              <a:t> </a:t>
            </a:r>
            <a:r>
              <a:rPr lang="en-US" sz="3599" spc="64" dirty="0" err="1">
                <a:solidFill>
                  <a:srgbClr val="FFFFFF"/>
                </a:solidFill>
                <a:latin typeface="Kollektif"/>
              </a:rPr>
              <a:t>narines</a:t>
            </a:r>
            <a:r>
              <a:rPr lang="en-US" sz="3599" spc="64" dirty="0">
                <a:solidFill>
                  <a:srgbClr val="FFFFFF"/>
                </a:solidFill>
                <a:latin typeface="Kollektif"/>
              </a:rPr>
              <a:t> </a:t>
            </a:r>
            <a:r>
              <a:rPr lang="en-US" sz="3599" spc="64" dirty="0" err="1">
                <a:solidFill>
                  <a:srgbClr val="FFFFFF"/>
                </a:solidFill>
                <a:latin typeface="Kollektif"/>
              </a:rPr>
              <a:t>s’ouvrent</a:t>
            </a:r>
            <a:r>
              <a:rPr lang="en-US" sz="3599" spc="64" dirty="0">
                <a:solidFill>
                  <a:srgbClr val="FFFFFF"/>
                </a:solidFill>
                <a:latin typeface="Kollektif"/>
              </a:rPr>
              <a:t> pour </a:t>
            </a:r>
            <a:r>
              <a:rPr lang="en-US" sz="3599" spc="64" dirty="0" err="1">
                <a:solidFill>
                  <a:srgbClr val="FFFFFF"/>
                </a:solidFill>
                <a:latin typeface="Kollektif"/>
              </a:rPr>
              <a:t>laisser</a:t>
            </a:r>
            <a:r>
              <a:rPr lang="en-US" sz="3599" spc="64" dirty="0">
                <a:solidFill>
                  <a:srgbClr val="FFFFFF"/>
                </a:solidFill>
                <a:latin typeface="Kollektif"/>
              </a:rPr>
              <a:t> </a:t>
            </a:r>
            <a:r>
              <a:rPr lang="en-US" sz="3599" spc="64" dirty="0" err="1">
                <a:solidFill>
                  <a:srgbClr val="FFFFFF"/>
                </a:solidFill>
                <a:latin typeface="Kollektif"/>
              </a:rPr>
              <a:t>entrer</a:t>
            </a:r>
            <a:r>
              <a:rPr lang="en-US" sz="3599" spc="64" dirty="0">
                <a:solidFill>
                  <a:srgbClr val="FFFFFF"/>
                </a:solidFill>
                <a:latin typeface="Kollektif"/>
              </a:rPr>
              <a:t> plus </a:t>
            </a:r>
            <a:r>
              <a:rPr lang="en-US" sz="3599" spc="64" dirty="0" err="1">
                <a:solidFill>
                  <a:srgbClr val="FFFFFF"/>
                </a:solidFill>
                <a:latin typeface="Kollektif"/>
              </a:rPr>
              <a:t>d’air</a:t>
            </a:r>
            <a:r>
              <a:rPr lang="en-US" sz="3599" spc="64" dirty="0">
                <a:solidFill>
                  <a:srgbClr val="FFFFFF"/>
                </a:solidFill>
                <a:latin typeface="Kollektif"/>
              </a:rPr>
              <a:t> et </a:t>
            </a:r>
            <a:r>
              <a:rPr lang="en-US" sz="3599" spc="64" dirty="0" err="1">
                <a:solidFill>
                  <a:srgbClr val="FFFFFF"/>
                </a:solidFill>
                <a:latin typeface="Kollektif"/>
              </a:rPr>
              <a:t>accélérer</a:t>
            </a:r>
            <a:r>
              <a:rPr lang="en-US" sz="3599" spc="64" dirty="0">
                <a:solidFill>
                  <a:srgbClr val="FFFFFF"/>
                </a:solidFill>
                <a:latin typeface="Kollektif"/>
              </a:rPr>
              <a:t> </a:t>
            </a:r>
            <a:r>
              <a:rPr lang="en-US" sz="3599" spc="64" dirty="0" err="1">
                <a:solidFill>
                  <a:srgbClr val="FFFFFF"/>
                </a:solidFill>
                <a:latin typeface="Kollektif"/>
              </a:rPr>
              <a:t>votre</a:t>
            </a:r>
            <a:r>
              <a:rPr lang="en-US" sz="3599" spc="64" dirty="0">
                <a:solidFill>
                  <a:srgbClr val="FFFFFF"/>
                </a:solidFill>
                <a:latin typeface="Kollektif"/>
              </a:rPr>
              <a:t> respiration.</a:t>
            </a:r>
          </a:p>
        </p:txBody>
      </p:sp>
      <p:sp>
        <p:nvSpPr>
          <p:cNvPr id="10" name="TextBox 10"/>
          <p:cNvSpPr txBox="1"/>
          <p:nvPr>
            <p:custDataLst>
              <p:tags r:id="rId9"/>
            </p:custDataLst>
          </p:nvPr>
        </p:nvSpPr>
        <p:spPr>
          <a:xfrm>
            <a:off x="13012667" y="7180322"/>
            <a:ext cx="4566138" cy="1584960"/>
          </a:xfrm>
          <a:prstGeom prst="rect">
            <a:avLst/>
          </a:prstGeom>
        </p:spPr>
        <p:txBody>
          <a:bodyPr lIns="0" tIns="0" rIns="0" bIns="0" rtlCol="0" anchor="t">
            <a:spAutoFit/>
          </a:bodyPr>
          <a:lstStyle/>
          <a:p>
            <a:pPr marL="0" lvl="0" indent="0" algn="ctr">
              <a:lnSpc>
                <a:spcPts val="4139"/>
              </a:lnSpc>
              <a:spcBef>
                <a:spcPct val="0"/>
              </a:spcBef>
            </a:pPr>
            <a:r>
              <a:rPr lang="en-US" sz="3599" spc="64" dirty="0">
                <a:solidFill>
                  <a:srgbClr val="FFFFFF"/>
                </a:solidFill>
                <a:latin typeface="Kollektif"/>
              </a:rPr>
              <a:t>Vos </a:t>
            </a:r>
            <a:r>
              <a:rPr lang="en-US" sz="3599" spc="64" dirty="0" err="1">
                <a:solidFill>
                  <a:srgbClr val="FFFFFF"/>
                </a:solidFill>
                <a:latin typeface="Kollektif"/>
              </a:rPr>
              <a:t>pupilles</a:t>
            </a:r>
            <a:r>
              <a:rPr lang="en-US" sz="3599" spc="64" dirty="0">
                <a:solidFill>
                  <a:srgbClr val="FFFFFF"/>
                </a:solidFill>
                <a:latin typeface="Kollektif"/>
              </a:rPr>
              <a:t> se </a:t>
            </a:r>
            <a:r>
              <a:rPr lang="en-US" sz="3599" spc="64" dirty="0" err="1">
                <a:solidFill>
                  <a:srgbClr val="FFFFFF"/>
                </a:solidFill>
                <a:latin typeface="Kollektif"/>
              </a:rPr>
              <a:t>dilatent</a:t>
            </a:r>
            <a:r>
              <a:rPr lang="en-US" sz="3599" spc="64" dirty="0">
                <a:solidFill>
                  <a:srgbClr val="FFFFFF"/>
                </a:solidFill>
                <a:latin typeface="Kollektif"/>
              </a:rPr>
              <a:t> pour </a:t>
            </a:r>
            <a:r>
              <a:rPr lang="en-US" sz="3599" spc="64" dirty="0" err="1">
                <a:solidFill>
                  <a:srgbClr val="FFFFFF"/>
                </a:solidFill>
                <a:latin typeface="Kollektif"/>
              </a:rPr>
              <a:t>élargir</a:t>
            </a:r>
            <a:r>
              <a:rPr lang="en-US" sz="3599" spc="64" dirty="0">
                <a:solidFill>
                  <a:srgbClr val="FFFFFF"/>
                </a:solidFill>
                <a:latin typeface="Kollektif"/>
              </a:rPr>
              <a:t> </a:t>
            </a:r>
            <a:r>
              <a:rPr lang="en-US" sz="3599" spc="64" dirty="0" err="1">
                <a:solidFill>
                  <a:srgbClr val="FFFFFF"/>
                </a:solidFill>
                <a:latin typeface="Kollektif"/>
              </a:rPr>
              <a:t>votre</a:t>
            </a:r>
            <a:r>
              <a:rPr lang="en-US" sz="3599" spc="64" dirty="0">
                <a:solidFill>
                  <a:srgbClr val="FFFFFF"/>
                </a:solidFill>
                <a:latin typeface="Kollektif"/>
              </a:rPr>
              <a:t> vision.</a:t>
            </a:r>
          </a:p>
        </p:txBody>
      </p:sp>
      <p:sp>
        <p:nvSpPr>
          <p:cNvPr id="11" name="TextBox 11"/>
          <p:cNvSpPr txBox="1"/>
          <p:nvPr>
            <p:custDataLst>
              <p:tags r:id="rId10"/>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CEF1EF"/>
                </a:solidFill>
                <a:latin typeface="Kollektif"/>
              </a:rPr>
              <a:t>Le stress est une </a:t>
            </a:r>
            <a:r>
              <a:rPr lang="en-US" sz="2799" u="sng" spc="50">
                <a:solidFill>
                  <a:srgbClr val="CEF1EF"/>
                </a:solidFill>
                <a:latin typeface="Kollektif"/>
              </a:rPr>
              <a:t>réponse</a:t>
            </a:r>
            <a:r>
              <a:rPr lang="en-US" sz="2799" spc="50">
                <a:solidFill>
                  <a:srgbClr val="CEF1EF"/>
                </a:solidFill>
                <a:latin typeface="Kollektif"/>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1028700" y="5221517"/>
            <a:ext cx="10727222" cy="1372171"/>
          </a:xfrm>
          <a:prstGeom prst="rect">
            <a:avLst/>
          </a:prstGeom>
        </p:spPr>
        <p:txBody>
          <a:bodyPr lIns="0" tIns="0" rIns="0" bIns="0" rtlCol="0" anchor="t">
            <a:spAutoFit/>
          </a:bodyPr>
          <a:lstStyle/>
          <a:p>
            <a:pPr marL="0" lvl="0" indent="0">
              <a:lnSpc>
                <a:spcPts val="10634"/>
              </a:lnSpc>
              <a:spcBef>
                <a:spcPct val="0"/>
              </a:spcBef>
            </a:pPr>
            <a:r>
              <a:rPr lang="en-US" sz="9167" spc="-91" dirty="0">
                <a:solidFill>
                  <a:srgbClr val="0B5A98"/>
                </a:solidFill>
                <a:latin typeface="Aharoni" panose="02010803020104030203" pitchFamily="2" charset="-79"/>
                <a:cs typeface="Aharoni" panose="02010803020104030203" pitchFamily="2" charset="-79"/>
              </a:rPr>
              <a:t>Le </a:t>
            </a:r>
            <a:r>
              <a:rPr lang="en-US" sz="9167" spc="-91" dirty="0" err="1">
                <a:solidFill>
                  <a:srgbClr val="0B5A98"/>
                </a:solidFill>
                <a:latin typeface="Aharoni" panose="02010803020104030203" pitchFamily="2" charset="-79"/>
                <a:cs typeface="Aharoni" panose="02010803020104030203" pitchFamily="2" charset="-79"/>
              </a:rPr>
              <a:t>problème</a:t>
            </a:r>
            <a:r>
              <a:rPr lang="en-US" sz="9167" spc="-91" dirty="0">
                <a:solidFill>
                  <a:srgbClr val="0B5A98"/>
                </a:solidFill>
                <a:latin typeface="Aharoni" panose="02010803020104030203" pitchFamily="2" charset="-79"/>
                <a:cs typeface="Aharoni" panose="02010803020104030203" pitchFamily="2" charset="-79"/>
              </a:rPr>
              <a:t> ?</a:t>
            </a:r>
          </a:p>
        </p:txBody>
      </p:sp>
      <p:pic>
        <p:nvPicPr>
          <p:cNvPr id="3" name="Picture 3"/>
          <p:cNvPicPr>
            <a:picLocks noChangeAspect="1"/>
          </p:cNvPicPr>
          <p:nvPr>
            <p:custDataLst>
              <p:tags r:id="rId2"/>
            </p:custDataLst>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767657" y="6358442"/>
            <a:ext cx="1642035" cy="1243842"/>
          </a:xfrm>
          <a:prstGeom prst="rect">
            <a:avLst/>
          </a:prstGeom>
        </p:spPr>
      </p:pic>
      <p:pic>
        <p:nvPicPr>
          <p:cNvPr id="4" name="Picture 4"/>
          <p:cNvPicPr>
            <a:picLocks noChangeAspect="1"/>
          </p:cNvPicPr>
          <p:nvPr>
            <p:custDataLst>
              <p:tags r:id="rId3"/>
            </p:custDataLst>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301252" y="7309687"/>
            <a:ext cx="1037717" cy="1575283"/>
          </a:xfrm>
          <a:prstGeom prst="rect">
            <a:avLst/>
          </a:prstGeom>
        </p:spPr>
      </p:pic>
      <p:pic>
        <p:nvPicPr>
          <p:cNvPr id="5" name="Picture 5"/>
          <p:cNvPicPr>
            <a:picLocks noChangeAspect="1"/>
          </p:cNvPicPr>
          <p:nvPr>
            <p:custDataLst>
              <p:tags r:id="rId4"/>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399732" y="5430373"/>
            <a:ext cx="5309419" cy="4114800"/>
          </a:xfrm>
          <a:prstGeom prst="rect">
            <a:avLst/>
          </a:prstGeom>
        </p:spPr>
      </p:pic>
      <p:pic>
        <p:nvPicPr>
          <p:cNvPr id="6" name="Picture 6"/>
          <p:cNvPicPr>
            <a:picLocks noChangeAspect="1"/>
          </p:cNvPicPr>
          <p:nvPr>
            <p:custDataLst>
              <p:tags r:id="rId5"/>
            </p:custDataLst>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949272" y="8097328"/>
            <a:ext cx="1460420" cy="885380"/>
          </a:xfrm>
          <a:prstGeom prst="rect">
            <a:avLst/>
          </a:prstGeom>
        </p:spPr>
      </p:pic>
      <p:sp>
        <p:nvSpPr>
          <p:cNvPr id="7" name="TextBox 7"/>
          <p:cNvSpPr txBox="1"/>
          <p:nvPr>
            <p:custDataLst>
              <p:tags r:id="rId6"/>
            </p:custDataLst>
          </p:nvPr>
        </p:nvSpPr>
        <p:spPr>
          <a:xfrm>
            <a:off x="1028700" y="1066800"/>
            <a:ext cx="14352080" cy="1372171"/>
          </a:xfrm>
          <a:prstGeom prst="rect">
            <a:avLst/>
          </a:prstGeom>
        </p:spPr>
        <p:txBody>
          <a:bodyPr lIns="0" tIns="0" rIns="0" bIns="0" rtlCol="0" anchor="t">
            <a:spAutoFit/>
          </a:bodyPr>
          <a:lstStyle/>
          <a:p>
            <a:pPr marL="0" lvl="0" indent="0">
              <a:lnSpc>
                <a:spcPts val="10634"/>
              </a:lnSpc>
              <a:spcBef>
                <a:spcPct val="0"/>
              </a:spcBef>
            </a:pPr>
            <a:r>
              <a:rPr lang="en-US" sz="9167" spc="-91" dirty="0">
                <a:solidFill>
                  <a:srgbClr val="0B5A98"/>
                </a:solidFill>
                <a:latin typeface="Aharoni" panose="02010803020104030203" pitchFamily="2" charset="-79"/>
                <a:cs typeface="Aharoni" panose="02010803020104030203" pitchFamily="2" charset="-79"/>
              </a:rPr>
              <a:t>Par </a:t>
            </a:r>
            <a:r>
              <a:rPr lang="en-US" sz="9167" spc="-91" dirty="0" err="1">
                <a:solidFill>
                  <a:srgbClr val="0B5A98"/>
                </a:solidFill>
                <a:latin typeface="Aharoni" panose="02010803020104030203" pitchFamily="2" charset="-79"/>
                <a:cs typeface="Aharoni" panose="02010803020104030203" pitchFamily="2" charset="-79"/>
              </a:rPr>
              <a:t>contre</a:t>
            </a:r>
            <a:r>
              <a:rPr lang="en-US" sz="9167" spc="-91" dirty="0">
                <a:solidFill>
                  <a:srgbClr val="0B5A98"/>
                </a:solidFill>
                <a:latin typeface="Aharoni" panose="02010803020104030203" pitchFamily="2" charset="-79"/>
                <a:cs typeface="Aharoni" panose="02010803020104030203" pitchFamily="2" charset="-79"/>
              </a:rPr>
              <a:t>…</a:t>
            </a:r>
          </a:p>
        </p:txBody>
      </p:sp>
      <p:sp>
        <p:nvSpPr>
          <p:cNvPr id="8" name="TextBox 8"/>
          <p:cNvSpPr txBox="1"/>
          <p:nvPr>
            <p:custDataLst>
              <p:tags r:id="rId7"/>
            </p:custDataLst>
          </p:nvPr>
        </p:nvSpPr>
        <p:spPr>
          <a:xfrm>
            <a:off x="1028700" y="2632222"/>
            <a:ext cx="16230600" cy="1128514"/>
          </a:xfrm>
          <a:prstGeom prst="rect">
            <a:avLst/>
          </a:prstGeom>
        </p:spPr>
        <p:txBody>
          <a:bodyPr lIns="0" tIns="0" rIns="0" bIns="0" rtlCol="0" anchor="t">
            <a:spAutoFit/>
          </a:bodyPr>
          <a:lstStyle/>
          <a:p>
            <a:pPr marL="0" lvl="0" indent="0" algn="just">
              <a:lnSpc>
                <a:spcPts val="4370"/>
              </a:lnSpc>
              <a:spcBef>
                <a:spcPct val="0"/>
              </a:spcBef>
            </a:pPr>
            <a:r>
              <a:rPr lang="en-US" sz="3800" spc="68" dirty="0">
                <a:solidFill>
                  <a:srgbClr val="0B5A98"/>
                </a:solidFill>
                <a:latin typeface="Kollektif"/>
              </a:rPr>
              <a:t>De </a:t>
            </a:r>
            <a:r>
              <a:rPr lang="en-US" sz="3800" spc="68" dirty="0" err="1">
                <a:solidFill>
                  <a:srgbClr val="0B5A98"/>
                </a:solidFill>
                <a:latin typeface="Kollektif"/>
              </a:rPr>
              <a:t>nos</a:t>
            </a:r>
            <a:r>
              <a:rPr lang="en-US" sz="3800" spc="68" dirty="0">
                <a:solidFill>
                  <a:srgbClr val="0B5A98"/>
                </a:solidFill>
                <a:latin typeface="Kollektif"/>
              </a:rPr>
              <a:t> </a:t>
            </a:r>
            <a:r>
              <a:rPr lang="en-US" sz="3800" spc="68" dirty="0" err="1">
                <a:solidFill>
                  <a:srgbClr val="0B5A98"/>
                </a:solidFill>
                <a:latin typeface="Kollektif"/>
              </a:rPr>
              <a:t>jours</a:t>
            </a:r>
            <a:r>
              <a:rPr lang="en-US" sz="3800" spc="68" dirty="0">
                <a:solidFill>
                  <a:srgbClr val="0B5A98"/>
                </a:solidFill>
                <a:latin typeface="Kollektif"/>
              </a:rPr>
              <a:t>, il </a:t>
            </a:r>
            <a:r>
              <a:rPr lang="en-US" sz="3800" spc="68" dirty="0" err="1">
                <a:solidFill>
                  <a:srgbClr val="0B5A98"/>
                </a:solidFill>
                <a:latin typeface="Kollektif"/>
              </a:rPr>
              <a:t>est</a:t>
            </a:r>
            <a:r>
              <a:rPr lang="en-US" sz="3800" spc="68" dirty="0">
                <a:solidFill>
                  <a:srgbClr val="0B5A98"/>
                </a:solidFill>
                <a:latin typeface="Kollektif"/>
              </a:rPr>
              <a:t> </a:t>
            </a:r>
            <a:r>
              <a:rPr lang="en-US" sz="3800" spc="68" dirty="0" err="1">
                <a:solidFill>
                  <a:srgbClr val="0B5A98"/>
                </a:solidFill>
                <a:latin typeface="Kollektif"/>
              </a:rPr>
              <a:t>plutôt</a:t>
            </a:r>
            <a:r>
              <a:rPr lang="en-US" sz="3800" spc="68" dirty="0">
                <a:solidFill>
                  <a:srgbClr val="0B5A98"/>
                </a:solidFill>
                <a:latin typeface="Kollektif"/>
              </a:rPr>
              <a:t> rare que </a:t>
            </a:r>
            <a:r>
              <a:rPr lang="en-US" sz="3800" spc="68" dirty="0" err="1">
                <a:solidFill>
                  <a:srgbClr val="0B5A98"/>
                </a:solidFill>
                <a:latin typeface="Kollektif"/>
              </a:rPr>
              <a:t>votre</a:t>
            </a:r>
            <a:r>
              <a:rPr lang="en-US" sz="3800" spc="68" dirty="0">
                <a:solidFill>
                  <a:srgbClr val="0B5A98"/>
                </a:solidFill>
                <a:latin typeface="Kollektif"/>
              </a:rPr>
              <a:t> stress </a:t>
            </a:r>
            <a:r>
              <a:rPr lang="en-US" sz="3800" spc="68" dirty="0" err="1">
                <a:solidFill>
                  <a:srgbClr val="0B5A98"/>
                </a:solidFill>
                <a:latin typeface="Kollektif"/>
              </a:rPr>
              <a:t>provienne</a:t>
            </a:r>
            <a:r>
              <a:rPr lang="en-US" sz="3800" spc="68" dirty="0">
                <a:solidFill>
                  <a:srgbClr val="0B5A98"/>
                </a:solidFill>
                <a:latin typeface="Kollektif"/>
              </a:rPr>
              <a:t> </a:t>
            </a:r>
            <a:r>
              <a:rPr lang="en-US" sz="3800" spc="68" dirty="0" err="1">
                <a:solidFill>
                  <a:srgbClr val="0B5A98"/>
                </a:solidFill>
                <a:latin typeface="Kollektif"/>
              </a:rPr>
              <a:t>d’une</a:t>
            </a:r>
            <a:r>
              <a:rPr lang="en-US" sz="3800" spc="68" dirty="0">
                <a:solidFill>
                  <a:srgbClr val="0B5A98"/>
                </a:solidFill>
                <a:latin typeface="Kollektif"/>
              </a:rPr>
              <a:t> rencontre </a:t>
            </a:r>
            <a:r>
              <a:rPr lang="en-US" sz="3800" spc="68" dirty="0" err="1">
                <a:solidFill>
                  <a:srgbClr val="0B5A98"/>
                </a:solidFill>
                <a:latin typeface="Kollektif"/>
              </a:rPr>
              <a:t>soudaine</a:t>
            </a:r>
            <a:r>
              <a:rPr lang="en-US" sz="3800" spc="68" dirty="0">
                <a:solidFill>
                  <a:srgbClr val="0B5A98"/>
                </a:solidFill>
                <a:latin typeface="Kollektif"/>
              </a:rPr>
              <a:t> avec un animal </a:t>
            </a:r>
            <a:r>
              <a:rPr lang="en-US" sz="3800" spc="68" dirty="0" err="1">
                <a:solidFill>
                  <a:srgbClr val="0B5A98"/>
                </a:solidFill>
                <a:latin typeface="Kollektif"/>
              </a:rPr>
              <a:t>sauvage</a:t>
            </a:r>
            <a:r>
              <a:rPr lang="en-US" sz="3800" spc="68" dirty="0">
                <a:solidFill>
                  <a:srgbClr val="0B5A98"/>
                </a:solidFill>
                <a:latin typeface="Kollektif"/>
              </a:rPr>
              <a:t> </a:t>
            </a:r>
            <a:r>
              <a:rPr lang="en-US" sz="3800" spc="68" dirty="0" err="1">
                <a:solidFill>
                  <a:srgbClr val="0B5A98"/>
                </a:solidFill>
                <a:latin typeface="Kollektif"/>
              </a:rPr>
              <a:t>en</a:t>
            </a:r>
            <a:r>
              <a:rPr lang="en-US" sz="3800" spc="68" dirty="0">
                <a:solidFill>
                  <a:srgbClr val="0B5A98"/>
                </a:solidFill>
                <a:latin typeface="Kollektif"/>
              </a:rPr>
              <a:t> plein milieu de la nature. </a:t>
            </a:r>
          </a:p>
        </p:txBody>
      </p:sp>
      <p:sp>
        <p:nvSpPr>
          <p:cNvPr id="9" name="TextBox 9"/>
          <p:cNvSpPr txBox="1"/>
          <p:nvPr>
            <p:custDataLst>
              <p:tags r:id="rId8"/>
            </p:custDataLst>
          </p:nvPr>
        </p:nvSpPr>
        <p:spPr>
          <a:xfrm>
            <a:off x="1028700" y="6989888"/>
            <a:ext cx="10071573" cy="1128514"/>
          </a:xfrm>
          <a:prstGeom prst="rect">
            <a:avLst/>
          </a:prstGeom>
        </p:spPr>
        <p:txBody>
          <a:bodyPr wrap="square" lIns="0" tIns="0" rIns="0" bIns="0" rtlCol="0" anchor="t">
            <a:spAutoFit/>
          </a:bodyPr>
          <a:lstStyle/>
          <a:p>
            <a:pPr marL="0" lvl="0" indent="0" algn="just">
              <a:lnSpc>
                <a:spcPts val="4370"/>
              </a:lnSpc>
              <a:spcBef>
                <a:spcPct val="0"/>
              </a:spcBef>
            </a:pPr>
            <a:r>
              <a:rPr lang="en-US" sz="3800" spc="68" dirty="0" err="1">
                <a:solidFill>
                  <a:srgbClr val="0B5A98"/>
                </a:solidFill>
                <a:latin typeface="Kollektif"/>
              </a:rPr>
              <a:t>Votre</a:t>
            </a:r>
            <a:r>
              <a:rPr lang="en-US" sz="3800" spc="68" dirty="0">
                <a:solidFill>
                  <a:srgbClr val="0B5A98"/>
                </a:solidFill>
                <a:latin typeface="Kollektif"/>
              </a:rPr>
              <a:t> corps </a:t>
            </a:r>
            <a:r>
              <a:rPr lang="en-US" sz="3800" spc="68" dirty="0" err="1">
                <a:solidFill>
                  <a:srgbClr val="0B5A98"/>
                </a:solidFill>
                <a:latin typeface="Kollektif"/>
              </a:rPr>
              <a:t>peut</a:t>
            </a:r>
            <a:r>
              <a:rPr lang="en-US" sz="3800" spc="68" dirty="0">
                <a:solidFill>
                  <a:srgbClr val="0B5A98"/>
                </a:solidFill>
                <a:latin typeface="Kollektif"/>
              </a:rPr>
              <a:t> </a:t>
            </a:r>
            <a:r>
              <a:rPr lang="en-US" sz="3800" spc="68" dirty="0" err="1">
                <a:solidFill>
                  <a:srgbClr val="0B5A98"/>
                </a:solidFill>
                <a:latin typeface="Kollektif"/>
              </a:rPr>
              <a:t>donc</a:t>
            </a:r>
            <a:r>
              <a:rPr lang="en-US" sz="3800" spc="68" dirty="0">
                <a:solidFill>
                  <a:srgbClr val="0B5A98"/>
                </a:solidFill>
                <a:latin typeface="Kollektif"/>
              </a:rPr>
              <a:t> </a:t>
            </a:r>
            <a:r>
              <a:rPr lang="en-US" sz="3800" spc="68" dirty="0" err="1">
                <a:solidFill>
                  <a:srgbClr val="0B5A98"/>
                </a:solidFill>
                <a:latin typeface="Kollektif"/>
              </a:rPr>
              <a:t>rester</a:t>
            </a:r>
            <a:r>
              <a:rPr lang="en-US" sz="3800" spc="68" dirty="0">
                <a:solidFill>
                  <a:srgbClr val="0B5A98"/>
                </a:solidFill>
                <a:latin typeface="Kollektif"/>
              </a:rPr>
              <a:t> de </a:t>
            </a:r>
            <a:r>
              <a:rPr lang="en-US" sz="3800" spc="68" dirty="0" err="1">
                <a:solidFill>
                  <a:srgbClr val="0B5A98"/>
                </a:solidFill>
                <a:latin typeface="Kollektif"/>
              </a:rPr>
              <a:t>façon</a:t>
            </a:r>
            <a:r>
              <a:rPr lang="en-US" sz="3800" spc="68" dirty="0">
                <a:solidFill>
                  <a:srgbClr val="0B5A98"/>
                </a:solidFill>
                <a:latin typeface="Kollektif"/>
              </a:rPr>
              <a:t> </a:t>
            </a:r>
            <a:r>
              <a:rPr lang="en-US" sz="3800" spc="68" dirty="0" err="1">
                <a:solidFill>
                  <a:srgbClr val="0B5A98"/>
                </a:solidFill>
                <a:latin typeface="Kollektif"/>
              </a:rPr>
              <a:t>prolongée</a:t>
            </a:r>
            <a:r>
              <a:rPr lang="en-US" sz="3800" spc="68" dirty="0">
                <a:solidFill>
                  <a:srgbClr val="0B5A98"/>
                </a:solidFill>
                <a:latin typeface="Kollektif"/>
              </a:rPr>
              <a:t> </a:t>
            </a:r>
            <a:r>
              <a:rPr lang="en-US" sz="3800" spc="68" dirty="0" err="1">
                <a:solidFill>
                  <a:srgbClr val="0B5A98"/>
                </a:solidFill>
                <a:latin typeface="Kollektif"/>
              </a:rPr>
              <a:t>en</a:t>
            </a:r>
            <a:r>
              <a:rPr lang="en-US" sz="3800" spc="68" dirty="0">
                <a:solidFill>
                  <a:srgbClr val="0B5A98"/>
                </a:solidFill>
                <a:latin typeface="Kollektif"/>
              </a:rPr>
              <a:t> situation de </a:t>
            </a:r>
            <a:r>
              <a:rPr lang="en-US" sz="3800" spc="68" dirty="0" err="1">
                <a:solidFill>
                  <a:srgbClr val="0B5A98"/>
                </a:solidFill>
                <a:latin typeface="Kollektif"/>
              </a:rPr>
              <a:t>réaction</a:t>
            </a:r>
            <a:r>
              <a:rPr lang="en-US" sz="3800" spc="68" dirty="0">
                <a:solidFill>
                  <a:srgbClr val="0B5A98"/>
                </a:solidFill>
                <a:latin typeface="Kollektif"/>
              </a:rPr>
              <a:t> au stress.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3179838"/>
            <a:ext cx="2887106" cy="2179766"/>
          </a:xfrm>
          <a:prstGeom prst="rect">
            <a:avLst/>
          </a:prstGeom>
        </p:spPr>
      </p:pic>
      <p:pic>
        <p:nvPicPr>
          <p:cNvPr id="3" name="Picture 3"/>
          <p:cNvPicPr>
            <a:picLocks noChangeAspect="1"/>
          </p:cNvPicPr>
          <p:nvPr>
            <p:custDataLst>
              <p:tags r:id="rId2"/>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0600" y="5817579"/>
            <a:ext cx="1843305" cy="2168595"/>
          </a:xfrm>
          <a:prstGeom prst="rect">
            <a:avLst/>
          </a:prstGeom>
        </p:spPr>
      </p:pic>
      <p:pic>
        <p:nvPicPr>
          <p:cNvPr id="4" name="Picture 4"/>
          <p:cNvPicPr>
            <a:picLocks noChangeAspect="1"/>
          </p:cNvPicPr>
          <p:nvPr>
            <p:custDataLst>
              <p:tags r:id="rId3"/>
            </p:custDataLst>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83184" y="8343627"/>
            <a:ext cx="1910721" cy="1772195"/>
          </a:xfrm>
          <a:prstGeom prst="rect">
            <a:avLst/>
          </a:prstGeom>
        </p:spPr>
      </p:pic>
      <p:sp>
        <p:nvSpPr>
          <p:cNvPr id="5" name="TextBox 5"/>
          <p:cNvSpPr txBox="1"/>
          <p:nvPr>
            <p:custDataLst>
              <p:tags r:id="rId4"/>
            </p:custDataLst>
          </p:nvPr>
        </p:nvSpPr>
        <p:spPr>
          <a:xfrm>
            <a:off x="1028700" y="1057275"/>
            <a:ext cx="16230600" cy="1674113"/>
          </a:xfrm>
          <a:prstGeom prst="rect">
            <a:avLst/>
          </a:prstGeom>
        </p:spPr>
        <p:txBody>
          <a:bodyPr lIns="0" tIns="0" rIns="0" bIns="0" rtlCol="0" anchor="t">
            <a:spAutoFit/>
          </a:bodyPr>
          <a:lstStyle/>
          <a:p>
            <a:pPr marL="0" lvl="0" indent="0">
              <a:lnSpc>
                <a:spcPts val="6495"/>
              </a:lnSpc>
              <a:spcBef>
                <a:spcPct val="0"/>
              </a:spcBef>
            </a:pPr>
            <a:r>
              <a:rPr lang="en-US" sz="5599" spc="-55" dirty="0">
                <a:solidFill>
                  <a:srgbClr val="0B5A98"/>
                </a:solidFill>
                <a:latin typeface="Aharoni" panose="02010803020104030203" pitchFamily="2" charset="-79"/>
                <a:cs typeface="Aharoni" panose="02010803020104030203" pitchFamily="2" charset="-79"/>
              </a:rPr>
              <a:t>Une </a:t>
            </a:r>
            <a:r>
              <a:rPr lang="en-US" sz="5599" spc="-55" dirty="0" err="1">
                <a:solidFill>
                  <a:srgbClr val="0B5A98"/>
                </a:solidFill>
                <a:latin typeface="Aharoni" panose="02010803020104030203" pitchFamily="2" charset="-79"/>
                <a:cs typeface="Aharoni" panose="02010803020104030203" pitchFamily="2" charset="-79"/>
              </a:rPr>
              <a:t>réponse</a:t>
            </a:r>
            <a:r>
              <a:rPr lang="en-US" sz="5599" spc="-55" dirty="0">
                <a:solidFill>
                  <a:srgbClr val="0B5A98"/>
                </a:solidFill>
                <a:latin typeface="Aharoni" panose="02010803020104030203" pitchFamily="2" charset="-79"/>
                <a:cs typeface="Aharoni" panose="02010803020104030203" pitchFamily="2" charset="-79"/>
              </a:rPr>
              <a:t> au stress </a:t>
            </a:r>
            <a:r>
              <a:rPr lang="en-US" sz="5599" spc="-55" dirty="0" err="1">
                <a:solidFill>
                  <a:srgbClr val="0B5A98"/>
                </a:solidFill>
                <a:latin typeface="Aharoni" panose="02010803020104030203" pitchFamily="2" charset="-79"/>
                <a:cs typeface="Aharoni" panose="02010803020104030203" pitchFamily="2" charset="-79"/>
              </a:rPr>
              <a:t>prolongée</a:t>
            </a:r>
            <a:r>
              <a:rPr lang="en-US" sz="5599" spc="-55" dirty="0">
                <a:solidFill>
                  <a:srgbClr val="0B5A98"/>
                </a:solidFill>
                <a:latin typeface="Aharoni" panose="02010803020104030203" pitchFamily="2" charset="-79"/>
                <a:cs typeface="Aharoni" panose="02010803020104030203" pitchFamily="2" charset="-79"/>
              </a:rPr>
              <a:t> </a:t>
            </a:r>
            <a:r>
              <a:rPr lang="en-US" sz="5599" spc="-55" dirty="0" err="1">
                <a:solidFill>
                  <a:srgbClr val="0B5A98"/>
                </a:solidFill>
                <a:latin typeface="Aharoni" panose="02010803020104030203" pitchFamily="2" charset="-79"/>
                <a:cs typeface="Aharoni" panose="02010803020104030203" pitchFamily="2" charset="-79"/>
              </a:rPr>
              <a:t>peut</a:t>
            </a:r>
            <a:r>
              <a:rPr lang="en-US" sz="5599" spc="-55" dirty="0">
                <a:solidFill>
                  <a:srgbClr val="0B5A98"/>
                </a:solidFill>
                <a:latin typeface="Aharoni" panose="02010803020104030203" pitchFamily="2" charset="-79"/>
                <a:cs typeface="Aharoni" panose="02010803020104030203" pitchFamily="2" charset="-79"/>
              </a:rPr>
              <a:t> </a:t>
            </a:r>
            <a:r>
              <a:rPr lang="en-US" sz="5599" spc="-55" dirty="0" err="1">
                <a:solidFill>
                  <a:srgbClr val="0B5A98"/>
                </a:solidFill>
                <a:latin typeface="Aharoni" panose="02010803020104030203" pitchFamily="2" charset="-79"/>
                <a:cs typeface="Aharoni" panose="02010803020104030203" pitchFamily="2" charset="-79"/>
              </a:rPr>
              <a:t>mener</a:t>
            </a:r>
            <a:r>
              <a:rPr lang="en-US" sz="5599" spc="-55" dirty="0">
                <a:solidFill>
                  <a:srgbClr val="0B5A98"/>
                </a:solidFill>
                <a:latin typeface="Aharoni" panose="02010803020104030203" pitchFamily="2" charset="-79"/>
                <a:cs typeface="Aharoni" panose="02010803020104030203" pitchFamily="2" charset="-79"/>
              </a:rPr>
              <a:t> au </a:t>
            </a:r>
            <a:r>
              <a:rPr lang="en-US" sz="5599" spc="-55" dirty="0">
                <a:solidFill>
                  <a:srgbClr val="99B83C"/>
                </a:solidFill>
                <a:latin typeface="Aharoni" panose="02010803020104030203" pitchFamily="2" charset="-79"/>
                <a:cs typeface="Aharoni" panose="02010803020104030203" pitchFamily="2" charset="-79"/>
              </a:rPr>
              <a:t>syndrome </a:t>
            </a:r>
            <a:r>
              <a:rPr lang="en-US" sz="5599" spc="-55" dirty="0" err="1">
                <a:solidFill>
                  <a:srgbClr val="99B83C"/>
                </a:solidFill>
                <a:latin typeface="Aharoni" panose="02010803020104030203" pitchFamily="2" charset="-79"/>
                <a:cs typeface="Aharoni" panose="02010803020104030203" pitchFamily="2" charset="-79"/>
              </a:rPr>
              <a:t>général</a:t>
            </a:r>
            <a:r>
              <a:rPr lang="en-US" sz="5599" spc="-55" dirty="0">
                <a:solidFill>
                  <a:srgbClr val="99B83C"/>
                </a:solidFill>
                <a:latin typeface="Aharoni" panose="02010803020104030203" pitchFamily="2" charset="-79"/>
                <a:cs typeface="Aharoni" panose="02010803020104030203" pitchFamily="2" charset="-79"/>
              </a:rPr>
              <a:t> </a:t>
            </a:r>
            <a:r>
              <a:rPr lang="en-US" sz="5599" spc="-55" dirty="0" err="1">
                <a:solidFill>
                  <a:srgbClr val="99B83C"/>
                </a:solidFill>
                <a:latin typeface="Aharoni" panose="02010803020104030203" pitchFamily="2" charset="-79"/>
                <a:cs typeface="Aharoni" panose="02010803020104030203" pitchFamily="2" charset="-79"/>
              </a:rPr>
              <a:t>d’adaptation</a:t>
            </a:r>
            <a:r>
              <a:rPr lang="en-US" sz="5599" spc="-55" dirty="0">
                <a:solidFill>
                  <a:srgbClr val="99B83C"/>
                </a:solidFill>
                <a:latin typeface="Aharoni" panose="02010803020104030203" pitchFamily="2" charset="-79"/>
                <a:cs typeface="Aharoni" panose="02010803020104030203" pitchFamily="2" charset="-79"/>
              </a:rPr>
              <a:t> (Selye)</a:t>
            </a:r>
          </a:p>
        </p:txBody>
      </p:sp>
      <p:sp>
        <p:nvSpPr>
          <p:cNvPr id="6" name="TextBox 6"/>
          <p:cNvSpPr txBox="1"/>
          <p:nvPr>
            <p:custDataLst>
              <p:tags r:id="rId5"/>
            </p:custDataLst>
          </p:nvPr>
        </p:nvSpPr>
        <p:spPr>
          <a:xfrm>
            <a:off x="4724400" y="4180829"/>
            <a:ext cx="24152775" cy="528093"/>
          </a:xfrm>
          <a:prstGeom prst="rect">
            <a:avLst/>
          </a:prstGeom>
        </p:spPr>
        <p:txBody>
          <a:bodyPr wrap="square" lIns="0" tIns="0" rIns="0" bIns="0" rtlCol="0" anchor="t">
            <a:spAutoFit/>
          </a:bodyPr>
          <a:lstStyle/>
          <a:p>
            <a:pPr marL="0" lvl="0" indent="0" algn="just">
              <a:lnSpc>
                <a:spcPts val="3467"/>
              </a:lnSpc>
              <a:spcBef>
                <a:spcPct val="0"/>
              </a:spcBef>
            </a:pPr>
            <a:r>
              <a:rPr lang="fr-CA" sz="6000" spc="54" dirty="0">
                <a:solidFill>
                  <a:srgbClr val="0B5A98"/>
                </a:solidFill>
                <a:latin typeface="Kollektif Bold"/>
              </a:rPr>
              <a:t>Réaction d’alarme :</a:t>
            </a:r>
            <a:endParaRPr lang="fr-CA" sz="6000" spc="54" dirty="0">
              <a:solidFill>
                <a:srgbClr val="0B5A98"/>
              </a:solidFill>
              <a:latin typeface="Kollektif"/>
            </a:endParaRPr>
          </a:p>
        </p:txBody>
      </p:sp>
      <p:sp>
        <p:nvSpPr>
          <p:cNvPr id="7" name="TextBox 7"/>
          <p:cNvSpPr txBox="1"/>
          <p:nvPr>
            <p:custDataLst>
              <p:tags r:id="rId6"/>
            </p:custDataLst>
          </p:nvPr>
        </p:nvSpPr>
        <p:spPr>
          <a:xfrm>
            <a:off x="4724400" y="6415346"/>
            <a:ext cx="24152775" cy="528093"/>
          </a:xfrm>
          <a:prstGeom prst="rect">
            <a:avLst/>
          </a:prstGeom>
        </p:spPr>
        <p:txBody>
          <a:bodyPr wrap="square" lIns="0" tIns="0" rIns="0" bIns="0" rtlCol="0" anchor="t">
            <a:spAutoFit/>
          </a:bodyPr>
          <a:lstStyle/>
          <a:p>
            <a:pPr marL="0" lvl="0" indent="0" algn="just">
              <a:lnSpc>
                <a:spcPts val="3467"/>
              </a:lnSpc>
              <a:spcBef>
                <a:spcPct val="0"/>
              </a:spcBef>
            </a:pPr>
            <a:r>
              <a:rPr lang="fr-CA" sz="6000" spc="54" dirty="0">
                <a:solidFill>
                  <a:srgbClr val="0B5A98"/>
                </a:solidFill>
                <a:latin typeface="Kollektif Bold"/>
              </a:rPr>
              <a:t>Résistance :</a:t>
            </a:r>
            <a:endParaRPr lang="fr-CA" sz="6000" spc="54" dirty="0">
              <a:solidFill>
                <a:srgbClr val="0B5A98"/>
              </a:solidFill>
              <a:latin typeface="Kollektif"/>
            </a:endParaRPr>
          </a:p>
        </p:txBody>
      </p:sp>
      <p:sp>
        <p:nvSpPr>
          <p:cNvPr id="8" name="TextBox 8"/>
          <p:cNvSpPr txBox="1"/>
          <p:nvPr>
            <p:custDataLst>
              <p:tags r:id="rId7"/>
            </p:custDataLst>
          </p:nvPr>
        </p:nvSpPr>
        <p:spPr>
          <a:xfrm>
            <a:off x="4724400" y="9005303"/>
            <a:ext cx="5181600" cy="528093"/>
          </a:xfrm>
          <a:prstGeom prst="rect">
            <a:avLst/>
          </a:prstGeom>
        </p:spPr>
        <p:txBody>
          <a:bodyPr wrap="square" lIns="0" tIns="0" rIns="0" bIns="0" rtlCol="0" anchor="t">
            <a:spAutoFit/>
          </a:bodyPr>
          <a:lstStyle/>
          <a:p>
            <a:pPr marL="0" lvl="0" indent="0" algn="just">
              <a:lnSpc>
                <a:spcPts val="3467"/>
              </a:lnSpc>
              <a:spcBef>
                <a:spcPct val="0"/>
              </a:spcBef>
            </a:pPr>
            <a:r>
              <a:rPr lang="fr-CA" sz="6000" spc="54" dirty="0">
                <a:solidFill>
                  <a:srgbClr val="0B5A98"/>
                </a:solidFill>
                <a:latin typeface="Kollektif Bold"/>
              </a:rPr>
              <a:t>Épuisement :</a:t>
            </a:r>
            <a:endParaRPr lang="fr-CA" sz="6000" spc="54" dirty="0">
              <a:solidFill>
                <a:srgbClr val="0B5A98"/>
              </a:solidFill>
              <a:latin typeface="Kollektif"/>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sp>
        <p:nvSpPr>
          <p:cNvPr id="2" name="AutoShape 2"/>
          <p:cNvSpPr/>
          <p:nvPr>
            <p:custDataLst>
              <p:tags r:id="rId1"/>
            </p:custDataLst>
          </p:nvPr>
        </p:nvSpPr>
        <p:spPr>
          <a:xfrm>
            <a:off x="10693984" y="1028700"/>
            <a:ext cx="6565316" cy="7781602"/>
          </a:xfrm>
          <a:prstGeom prst="rect">
            <a:avLst/>
          </a:prstGeom>
          <a:solidFill>
            <a:srgbClr val="0B5A98"/>
          </a:solidFill>
        </p:spPr>
      </p:sp>
      <p:pic>
        <p:nvPicPr>
          <p:cNvPr id="3" name="Picture 3"/>
          <p:cNvPicPr>
            <a:picLocks noChangeAspect="1"/>
          </p:cNvPicPr>
          <p:nvPr>
            <p:custDataLst>
              <p:tags r:id="rId2"/>
            </p:custDataLst>
          </p:nvPr>
        </p:nvPicPr>
        <p:blipFill>
          <a:blip r:embed="rId7"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54300" y="7463573"/>
            <a:ext cx="4692097" cy="3589454"/>
          </a:xfrm>
          <a:prstGeom prst="rect">
            <a:avLst/>
          </a:prstGeom>
        </p:spPr>
      </p:pic>
      <p:pic>
        <p:nvPicPr>
          <p:cNvPr id="4" name="Picture 4"/>
          <p:cNvPicPr>
            <a:picLocks noChangeAspect="1"/>
          </p:cNvPicPr>
          <p:nvPr>
            <p:custDataLst>
              <p:tags r:id="rId3"/>
            </p:custDataLst>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276098" y="2005900"/>
            <a:ext cx="5401089" cy="5827203"/>
          </a:xfrm>
          <a:prstGeom prst="rect">
            <a:avLst/>
          </a:prstGeom>
        </p:spPr>
      </p:pic>
      <p:sp>
        <p:nvSpPr>
          <p:cNvPr id="6" name="TextBox 6"/>
          <p:cNvSpPr txBox="1"/>
          <p:nvPr>
            <p:custDataLst>
              <p:tags r:id="rId4"/>
            </p:custDataLst>
          </p:nvPr>
        </p:nvSpPr>
        <p:spPr>
          <a:xfrm>
            <a:off x="1028700" y="984524"/>
            <a:ext cx="9083171" cy="7679025"/>
          </a:xfrm>
          <a:prstGeom prst="rect">
            <a:avLst/>
          </a:prstGeom>
        </p:spPr>
        <p:txBody>
          <a:bodyPr wrap="square" lIns="0" tIns="0" rIns="0" bIns="0" rtlCol="0" anchor="t">
            <a:spAutoFit/>
          </a:bodyPr>
          <a:lstStyle/>
          <a:p>
            <a:pPr marL="0" lvl="0" indent="0">
              <a:spcAft>
                <a:spcPts val="1200"/>
              </a:spcAft>
            </a:pPr>
            <a:r>
              <a:rPr lang="en-US" sz="9600" spc="-55" dirty="0">
                <a:solidFill>
                  <a:srgbClr val="0B5A98"/>
                </a:solidFill>
                <a:latin typeface="Aharoni" panose="02010803020104030203" pitchFamily="2" charset="-79"/>
                <a:cs typeface="Aharoni" panose="02010803020104030203" pitchFamily="2" charset="-79"/>
              </a:rPr>
              <a:t>COVID-</a:t>
            </a:r>
            <a:r>
              <a:rPr lang="en-US" sz="11500" spc="-55" dirty="0">
                <a:solidFill>
                  <a:srgbClr val="0B5A98"/>
                </a:solidFill>
                <a:latin typeface="Aharoni" panose="02010803020104030203" pitchFamily="2" charset="-79"/>
                <a:cs typeface="Aharoni" panose="02010803020104030203" pitchFamily="2" charset="-79"/>
              </a:rPr>
              <a:t>19</a:t>
            </a:r>
            <a:r>
              <a:rPr lang="en-US" sz="9600" spc="-55" dirty="0">
                <a:solidFill>
                  <a:srgbClr val="0B5A98"/>
                </a:solidFill>
                <a:latin typeface="Aharoni" panose="02010803020104030203" pitchFamily="2" charset="-79"/>
                <a:cs typeface="Aharoni" panose="02010803020104030203" pitchFamily="2" charset="-79"/>
              </a:rPr>
              <a:t> et syndrome </a:t>
            </a:r>
            <a:r>
              <a:rPr lang="en-US" sz="9600" spc="-55" dirty="0" err="1">
                <a:solidFill>
                  <a:srgbClr val="0B5A98"/>
                </a:solidFill>
                <a:latin typeface="Aharoni" panose="02010803020104030203" pitchFamily="2" charset="-79"/>
                <a:cs typeface="Aharoni" panose="02010803020104030203" pitchFamily="2" charset="-79"/>
              </a:rPr>
              <a:t>général</a:t>
            </a:r>
            <a:r>
              <a:rPr lang="en-US" sz="9600" spc="-55" dirty="0">
                <a:solidFill>
                  <a:srgbClr val="0B5A98"/>
                </a:solidFill>
                <a:latin typeface="Aharoni" panose="02010803020104030203" pitchFamily="2" charset="-79"/>
                <a:cs typeface="Aharoni" panose="02010803020104030203" pitchFamily="2" charset="-79"/>
              </a:rPr>
              <a:t> </a:t>
            </a:r>
            <a:r>
              <a:rPr lang="en-US" sz="9600" spc="-55" dirty="0" err="1">
                <a:solidFill>
                  <a:srgbClr val="0B5A98"/>
                </a:solidFill>
                <a:latin typeface="Aharoni" panose="02010803020104030203" pitchFamily="2" charset="-79"/>
                <a:cs typeface="Aharoni" panose="02010803020104030203" pitchFamily="2" charset="-79"/>
              </a:rPr>
              <a:t>d’adaptation</a:t>
            </a:r>
            <a:r>
              <a:rPr lang="en-US" sz="9600" spc="-55" dirty="0">
                <a:solidFill>
                  <a:srgbClr val="0B5A98"/>
                </a:solidFill>
                <a:latin typeface="Aharoni" panose="02010803020104030203" pitchFamily="2" charset="-79"/>
                <a:cs typeface="Aharoni" panose="02010803020104030203" pitchFamily="2" charset="-79"/>
              </a:rPr>
              <a:t> (Selye)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750"/>
                                  </p:stCondLst>
                                  <p:childTnLst>
                                    <p:animScale>
                                      <p:cBhvr>
                                        <p:cTn id="6" dur="1250" fill="hold"/>
                                        <p:tgtEl>
                                          <p:spTgt spid="4"/>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0" y="4629150"/>
            <a:ext cx="18288000" cy="5657850"/>
            <a:chOff x="0" y="0"/>
            <a:chExt cx="6186311" cy="1913890"/>
          </a:xfrm>
        </p:grpSpPr>
        <p:sp>
          <p:nvSpPr>
            <p:cNvPr id="3" name="Freeform 3"/>
            <p:cNvSpPr/>
            <p:nvPr/>
          </p:nvSpPr>
          <p:spPr>
            <a:xfrm>
              <a:off x="0" y="0"/>
              <a:ext cx="6186311" cy="1913890"/>
            </a:xfrm>
            <a:custGeom>
              <a:avLst/>
              <a:gdLst/>
              <a:ahLst/>
              <a:cxnLst/>
              <a:rect l="l" t="t" r="r" b="b"/>
              <a:pathLst>
                <a:path w="6186311" h="1913890">
                  <a:moveTo>
                    <a:pt x="0" y="0"/>
                  </a:moveTo>
                  <a:lnTo>
                    <a:pt x="6186311" y="0"/>
                  </a:lnTo>
                  <a:lnTo>
                    <a:pt x="6186311" y="1913890"/>
                  </a:lnTo>
                  <a:lnTo>
                    <a:pt x="0" y="1913890"/>
                  </a:lnTo>
                  <a:close/>
                </a:path>
              </a:pathLst>
            </a:custGeom>
            <a:solidFill>
              <a:srgbClr val="CEF1EF"/>
            </a:solidFill>
          </p:spPr>
        </p:sp>
      </p:grpSp>
      <p:pic>
        <p:nvPicPr>
          <p:cNvPr id="4" name="Picture 4"/>
          <p:cNvPicPr>
            <a:picLocks noChangeAspect="1"/>
          </p:cNvPicPr>
          <p:nvPr>
            <p:custDataLst>
              <p:tags r:id="rId2"/>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017935" y="5157788"/>
            <a:ext cx="4236602" cy="4114800"/>
          </a:xfrm>
          <a:prstGeom prst="rect">
            <a:avLst/>
          </a:prstGeom>
        </p:spPr>
      </p:pic>
      <p:sp>
        <p:nvSpPr>
          <p:cNvPr id="5" name="TextBox 5"/>
          <p:cNvSpPr txBox="1"/>
          <p:nvPr>
            <p:custDataLst>
              <p:tags r:id="rId3"/>
            </p:custDataLst>
          </p:nvPr>
        </p:nvSpPr>
        <p:spPr>
          <a:xfrm>
            <a:off x="1033463" y="1340827"/>
            <a:ext cx="16221075" cy="1918970"/>
          </a:xfrm>
          <a:prstGeom prst="rect">
            <a:avLst/>
          </a:prstGeom>
        </p:spPr>
        <p:txBody>
          <a:bodyPr lIns="0" tIns="0" rIns="0" bIns="0" rtlCol="0" anchor="t">
            <a:spAutoFit/>
          </a:bodyPr>
          <a:lstStyle/>
          <a:p>
            <a:pPr marL="0" lvl="0" indent="0">
              <a:lnSpc>
                <a:spcPts val="7540"/>
              </a:lnSpc>
              <a:spcBef>
                <a:spcPct val="0"/>
              </a:spcBef>
            </a:pPr>
            <a:r>
              <a:rPr lang="en-US" sz="6500" spc="-65" dirty="0">
                <a:solidFill>
                  <a:srgbClr val="CEF1EF"/>
                </a:solidFill>
                <a:latin typeface="Aharoni" panose="02010803020104030203" pitchFamily="2" charset="-79"/>
                <a:cs typeface="Aharoni" panose="02010803020104030203" pitchFamily="2" charset="-79"/>
              </a:rPr>
              <a:t>Et </a:t>
            </a:r>
            <a:r>
              <a:rPr lang="en-US" sz="6500" spc="-65" dirty="0" err="1">
                <a:solidFill>
                  <a:srgbClr val="CEF1EF"/>
                </a:solidFill>
                <a:latin typeface="Aharoni" panose="02010803020104030203" pitchFamily="2" charset="-79"/>
                <a:cs typeface="Aharoni" panose="02010803020104030203" pitchFamily="2" charset="-79"/>
              </a:rPr>
              <a:t>maintenant</a:t>
            </a:r>
            <a:r>
              <a:rPr lang="en-US" sz="6500" spc="-65" dirty="0">
                <a:solidFill>
                  <a:srgbClr val="CEF1EF"/>
                </a:solidFill>
                <a:latin typeface="Aharoni" panose="02010803020104030203" pitchFamily="2" charset="-79"/>
                <a:cs typeface="Aharoni" panose="02010803020104030203" pitchFamily="2" charset="-79"/>
              </a:rPr>
              <a:t>, comment </a:t>
            </a:r>
            <a:r>
              <a:rPr lang="en-US" sz="6500" spc="-65" dirty="0" err="1">
                <a:solidFill>
                  <a:srgbClr val="CEF1EF"/>
                </a:solidFill>
                <a:latin typeface="Aharoni" panose="02010803020104030203" pitchFamily="2" charset="-79"/>
                <a:cs typeface="Aharoni" panose="02010803020104030203" pitchFamily="2" charset="-79"/>
              </a:rPr>
              <a:t>surmonter</a:t>
            </a:r>
            <a:r>
              <a:rPr lang="en-US" sz="6500" spc="-65" dirty="0">
                <a:solidFill>
                  <a:srgbClr val="CEF1EF"/>
                </a:solidFill>
                <a:latin typeface="Aharoni" panose="02010803020104030203" pitchFamily="2" charset="-79"/>
                <a:cs typeface="Aharoni" panose="02010803020104030203" pitchFamily="2" charset="-79"/>
              </a:rPr>
              <a:t> le stress </a:t>
            </a:r>
            <a:r>
              <a:rPr lang="en-US" sz="6500" spc="-65" dirty="0" err="1">
                <a:solidFill>
                  <a:srgbClr val="CEF1EF"/>
                </a:solidFill>
                <a:latin typeface="Aharoni" panose="02010803020104030203" pitchFamily="2" charset="-79"/>
                <a:cs typeface="Aharoni" panose="02010803020104030203" pitchFamily="2" charset="-79"/>
              </a:rPr>
              <a:t>selon</a:t>
            </a:r>
            <a:r>
              <a:rPr lang="en-US" sz="6500" spc="-65" dirty="0">
                <a:solidFill>
                  <a:srgbClr val="CEF1EF"/>
                </a:solidFill>
                <a:latin typeface="Aharoni" panose="02010803020104030203" pitchFamily="2" charset="-79"/>
                <a:cs typeface="Aharoni" panose="02010803020104030203" pitchFamily="2" charset="-79"/>
              </a:rPr>
              <a:t> </a:t>
            </a:r>
            <a:r>
              <a:rPr lang="en-US" sz="6500" spc="-65" dirty="0" err="1">
                <a:solidFill>
                  <a:srgbClr val="CEF1EF"/>
                </a:solidFill>
                <a:latin typeface="Aharoni" panose="02010803020104030203" pitchFamily="2" charset="-79"/>
                <a:cs typeface="Aharoni" panose="02010803020104030203" pitchFamily="2" charset="-79"/>
              </a:rPr>
              <a:t>cette</a:t>
            </a:r>
            <a:r>
              <a:rPr lang="en-US" sz="6500" spc="-65" dirty="0">
                <a:solidFill>
                  <a:srgbClr val="CEF1EF"/>
                </a:solidFill>
                <a:latin typeface="Aharoni" panose="02010803020104030203" pitchFamily="2" charset="-79"/>
                <a:cs typeface="Aharoni" panose="02010803020104030203" pitchFamily="2" charset="-79"/>
              </a:rPr>
              <a:t> </a:t>
            </a:r>
            <a:r>
              <a:rPr lang="en-US" sz="6500" spc="-65" dirty="0" err="1">
                <a:solidFill>
                  <a:srgbClr val="CEF1EF"/>
                </a:solidFill>
                <a:latin typeface="Aharoni" panose="02010803020104030203" pitchFamily="2" charset="-79"/>
                <a:cs typeface="Aharoni" panose="02010803020104030203" pitchFamily="2" charset="-79"/>
              </a:rPr>
              <a:t>approche</a:t>
            </a:r>
            <a:r>
              <a:rPr lang="en-US" sz="6500" spc="-65" dirty="0">
                <a:solidFill>
                  <a:srgbClr val="CEF1EF"/>
                </a:solidFill>
                <a:latin typeface="Aharoni" panose="02010803020104030203" pitchFamily="2" charset="-79"/>
                <a:cs typeface="Aharoni" panose="02010803020104030203" pitchFamily="2" charset="-79"/>
              </a:rPr>
              <a:t> ? </a:t>
            </a:r>
          </a:p>
        </p:txBody>
      </p:sp>
      <p:sp>
        <p:nvSpPr>
          <p:cNvPr id="6" name="TextBox 6"/>
          <p:cNvSpPr txBox="1"/>
          <p:nvPr>
            <p:custDataLst>
              <p:tags r:id="rId4"/>
            </p:custDataLst>
          </p:nvPr>
        </p:nvSpPr>
        <p:spPr>
          <a:xfrm>
            <a:off x="9139238" y="4481513"/>
            <a:ext cx="9525" cy="676275"/>
          </a:xfrm>
          <a:prstGeom prst="rect">
            <a:avLst/>
          </a:prstGeom>
        </p:spPr>
        <p:txBody>
          <a:bodyPr lIns="0" tIns="0" rIns="0" bIns="0" rtlCol="0" anchor="t">
            <a:spAutoFit/>
          </a:bodyPr>
          <a:lstStyle/>
          <a:p>
            <a:pPr algn="ctr">
              <a:lnSpc>
                <a:spcPts val="5174"/>
              </a:lnSpc>
              <a:spcBef>
                <a:spcPct val="0"/>
              </a:spcBef>
            </a:pPr>
            <a:endParaRPr/>
          </a:p>
        </p:txBody>
      </p:sp>
      <p:sp>
        <p:nvSpPr>
          <p:cNvPr id="7" name="TextBox 7"/>
          <p:cNvSpPr txBox="1"/>
          <p:nvPr>
            <p:custDataLst>
              <p:tags r:id="rId5"/>
            </p:custDataLst>
          </p:nvPr>
        </p:nvSpPr>
        <p:spPr>
          <a:xfrm>
            <a:off x="1028700" y="5528530"/>
            <a:ext cx="11565949" cy="2980624"/>
          </a:xfrm>
          <a:prstGeom prst="rect">
            <a:avLst/>
          </a:prstGeom>
        </p:spPr>
        <p:txBody>
          <a:bodyPr lIns="0" tIns="0" rIns="0" bIns="0" rtlCol="0" anchor="t">
            <a:spAutoFit/>
          </a:bodyPr>
          <a:lstStyle/>
          <a:p>
            <a:pPr marL="0" lvl="0" indent="0">
              <a:lnSpc>
                <a:spcPts val="5772"/>
              </a:lnSpc>
              <a:spcBef>
                <a:spcPct val="0"/>
              </a:spcBef>
            </a:pPr>
            <a:r>
              <a:rPr lang="fr-CA" sz="4976" spc="-49" dirty="0">
                <a:solidFill>
                  <a:srgbClr val="0B5A98"/>
                </a:solidFill>
                <a:latin typeface="Aharoni" panose="02010803020104030203" pitchFamily="2" charset="-79"/>
                <a:cs typeface="Aharoni" panose="02010803020104030203" pitchFamily="2" charset="-79"/>
              </a:rPr>
              <a:t>La réponse au stress génère une certaine énergie. Pour l’arrêter, nous devons canaliser cette énergie mobilisée pour en faire autre chose.</a:t>
            </a:r>
          </a:p>
        </p:txBody>
      </p:sp>
      <p:sp>
        <p:nvSpPr>
          <p:cNvPr id="8" name="TextBox 8"/>
          <p:cNvSpPr txBox="1"/>
          <p:nvPr>
            <p:custDataLst>
              <p:tags r:id="rId6"/>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0B5A98"/>
                </a:solidFill>
                <a:latin typeface="Kollektif"/>
              </a:rPr>
              <a:t>Le stress est un </a:t>
            </a:r>
            <a:r>
              <a:rPr lang="en-US" sz="2799" u="sng" spc="50">
                <a:solidFill>
                  <a:srgbClr val="0B5A98"/>
                </a:solidFill>
                <a:latin typeface="Kollektif"/>
              </a:rPr>
              <a:t>stimulus </a:t>
            </a:r>
            <a:r>
              <a:rPr lang="en-US" sz="2799" spc="50">
                <a:solidFill>
                  <a:srgbClr val="0B5A98"/>
                </a:solidFill>
                <a:latin typeface="Kollektif"/>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AutoShape 2"/>
          <p:cNvSpPr/>
          <p:nvPr>
            <p:custDataLst>
              <p:tags r:id="rId1"/>
            </p:custDataLst>
          </p:nvPr>
        </p:nvSpPr>
        <p:spPr>
          <a:xfrm>
            <a:off x="0" y="5754364"/>
            <a:ext cx="12158454" cy="4649867"/>
          </a:xfrm>
          <a:prstGeom prst="rect">
            <a:avLst/>
          </a:prstGeom>
          <a:solidFill>
            <a:srgbClr val="FFFFFF"/>
          </a:solidFill>
        </p:spPr>
      </p:sp>
      <p:pic>
        <p:nvPicPr>
          <p:cNvPr id="3" name="Picture 3"/>
          <p:cNvPicPr>
            <a:picLocks noChangeAspect="1"/>
          </p:cNvPicPr>
          <p:nvPr>
            <p:custDataLst>
              <p:tags r:id="rId2"/>
            </p:custDataLst>
          </p:nvPr>
        </p:nvPicPr>
        <p:blipFill>
          <a:blip r:embed="rId9"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547394" y="7463573"/>
            <a:ext cx="4692097" cy="3589454"/>
          </a:xfrm>
          <a:prstGeom prst="rect">
            <a:avLst/>
          </a:prstGeom>
        </p:spPr>
      </p:pic>
      <p:sp>
        <p:nvSpPr>
          <p:cNvPr id="4" name="AutoShape 4"/>
          <p:cNvSpPr/>
          <p:nvPr>
            <p:custDataLst>
              <p:tags r:id="rId3"/>
            </p:custDataLst>
          </p:nvPr>
        </p:nvSpPr>
        <p:spPr>
          <a:xfrm>
            <a:off x="914400" y="4532636"/>
            <a:ext cx="10215354" cy="276125"/>
          </a:xfrm>
          <a:prstGeom prst="rect">
            <a:avLst/>
          </a:prstGeom>
          <a:solidFill>
            <a:srgbClr val="CEF1EF"/>
          </a:solidFill>
        </p:spPr>
      </p:sp>
      <p:sp>
        <p:nvSpPr>
          <p:cNvPr id="5" name="TextBox 5"/>
          <p:cNvSpPr txBox="1"/>
          <p:nvPr>
            <p:custDataLst>
              <p:tags r:id="rId4"/>
            </p:custDataLst>
          </p:nvPr>
        </p:nvSpPr>
        <p:spPr>
          <a:xfrm>
            <a:off x="489958" y="3195271"/>
            <a:ext cx="10639796" cy="1341120"/>
          </a:xfrm>
          <a:prstGeom prst="rect">
            <a:avLst/>
          </a:prstGeom>
        </p:spPr>
        <p:txBody>
          <a:bodyPr lIns="0" tIns="0" rIns="0" bIns="0" rtlCol="0" anchor="t">
            <a:spAutoFit/>
          </a:bodyPr>
          <a:lstStyle/>
          <a:p>
            <a:pPr algn="r">
              <a:lnSpc>
                <a:spcPts val="10439"/>
              </a:lnSpc>
              <a:spcBef>
                <a:spcPct val="0"/>
              </a:spcBef>
            </a:pPr>
            <a:r>
              <a:rPr lang="en-US" sz="8999" spc="-89" dirty="0">
                <a:solidFill>
                  <a:srgbClr val="CEF1EF"/>
                </a:solidFill>
                <a:latin typeface="Aharoni" panose="02010803020104030203" pitchFamily="2" charset="-79"/>
                <a:cs typeface="Aharoni" panose="02010803020104030203" pitchFamily="2" charset="-79"/>
              </a:rPr>
              <a:t>Maggie Leclerc</a:t>
            </a:r>
          </a:p>
        </p:txBody>
      </p:sp>
      <p:sp>
        <p:nvSpPr>
          <p:cNvPr id="6" name="TextBox 6"/>
          <p:cNvSpPr txBox="1"/>
          <p:nvPr>
            <p:custDataLst>
              <p:tags r:id="rId5"/>
            </p:custDataLst>
          </p:nvPr>
        </p:nvSpPr>
        <p:spPr>
          <a:xfrm>
            <a:off x="914400" y="6429730"/>
            <a:ext cx="10215354" cy="1880836"/>
          </a:xfrm>
          <a:prstGeom prst="rect">
            <a:avLst/>
          </a:prstGeom>
        </p:spPr>
        <p:txBody>
          <a:bodyPr wrap="square" lIns="0" tIns="0" rIns="0" bIns="0" rtlCol="0" anchor="t">
            <a:spAutoFit/>
          </a:bodyPr>
          <a:lstStyle/>
          <a:p>
            <a:pPr algn="r">
              <a:lnSpc>
                <a:spcPts val="5334"/>
              </a:lnSpc>
            </a:pPr>
            <a:r>
              <a:rPr lang="en-US" sz="4200" spc="75" dirty="0" err="1">
                <a:solidFill>
                  <a:srgbClr val="0B5A98"/>
                </a:solidFill>
                <a:latin typeface="Kollektif"/>
              </a:rPr>
              <a:t>Étudiante</a:t>
            </a:r>
            <a:r>
              <a:rPr lang="en-US" sz="4200" spc="75" dirty="0">
                <a:solidFill>
                  <a:srgbClr val="0B5A98"/>
                </a:solidFill>
                <a:latin typeface="Kollektif"/>
              </a:rPr>
              <a:t> au </a:t>
            </a:r>
            <a:r>
              <a:rPr lang="en-US" sz="4200" spc="75" dirty="0" err="1">
                <a:solidFill>
                  <a:srgbClr val="0B5A98"/>
                </a:solidFill>
                <a:latin typeface="Kollektif"/>
              </a:rPr>
              <a:t>baccalauréat</a:t>
            </a:r>
            <a:r>
              <a:rPr lang="en-US" sz="4200" spc="75" dirty="0">
                <a:solidFill>
                  <a:srgbClr val="0B5A98"/>
                </a:solidFill>
                <a:latin typeface="Kollektif"/>
              </a:rPr>
              <a:t> </a:t>
            </a:r>
            <a:r>
              <a:rPr lang="en-US" sz="4200" spc="75" dirty="0" err="1">
                <a:solidFill>
                  <a:srgbClr val="0B5A98"/>
                </a:solidFill>
                <a:latin typeface="Kollektif"/>
              </a:rPr>
              <a:t>en</a:t>
            </a:r>
            <a:r>
              <a:rPr lang="en-US" sz="4200" spc="75" dirty="0">
                <a:solidFill>
                  <a:srgbClr val="0B5A98"/>
                </a:solidFill>
                <a:latin typeface="Kollektif"/>
              </a:rPr>
              <a:t> </a:t>
            </a:r>
            <a:r>
              <a:rPr lang="en-US" sz="4200" spc="75" dirty="0" err="1">
                <a:solidFill>
                  <a:srgbClr val="0B5A98"/>
                </a:solidFill>
                <a:latin typeface="Kollektif"/>
              </a:rPr>
              <a:t>psychologie</a:t>
            </a:r>
            <a:endParaRPr lang="en-US" sz="4200" spc="75" dirty="0">
              <a:solidFill>
                <a:srgbClr val="0B5A98"/>
              </a:solidFill>
              <a:latin typeface="Kollektif"/>
            </a:endParaRPr>
          </a:p>
          <a:p>
            <a:pPr algn="r">
              <a:lnSpc>
                <a:spcPts val="5334"/>
              </a:lnSpc>
            </a:pPr>
            <a:r>
              <a:rPr lang="en-US" sz="4200" spc="75" dirty="0">
                <a:solidFill>
                  <a:srgbClr val="0B5A98"/>
                </a:solidFill>
                <a:latin typeface="Kollektif"/>
              </a:rPr>
              <a:t>Université du Québec à Trois-Rivières</a:t>
            </a:r>
          </a:p>
          <a:p>
            <a:pPr algn="r">
              <a:lnSpc>
                <a:spcPts val="5334"/>
              </a:lnSpc>
            </a:pPr>
            <a:endParaRPr lang="en-US" sz="400" spc="7" dirty="0">
              <a:solidFill>
                <a:srgbClr val="0B5A98"/>
              </a:solidFill>
              <a:latin typeface="Arimo"/>
            </a:endParaRPr>
          </a:p>
        </p:txBody>
      </p:sp>
      <p:pic>
        <p:nvPicPr>
          <p:cNvPr id="10" name="Image 9" descr="Une image contenant personne, mur&#10;&#10;Description générée automatiquement">
            <a:extLst>
              <a:ext uri="{FF2B5EF4-FFF2-40B4-BE49-F238E27FC236}">
                <a16:creationId xmlns:a16="http://schemas.microsoft.com/office/drawing/2014/main" id="{D802890E-1C39-4B63-AB8B-960505269320}"/>
              </a:ext>
            </a:extLst>
          </p:cNvPr>
          <p:cNvPicPr>
            <a:picLocks noChangeAspect="1"/>
          </p:cNvPicPr>
          <p:nvPr>
            <p:custDataLst>
              <p:tags r:id="rId6"/>
            </p:custDataLst>
          </p:nvPr>
        </p:nvPicPr>
        <p:blipFill rotWithShape="1">
          <a:blip r:embed="rId11">
            <a:extLst>
              <a:ext uri="{28A0092B-C50C-407E-A947-70E740481C1C}">
                <a14:useLocalDpi xmlns:a14="http://schemas.microsoft.com/office/drawing/2010/main" val="0"/>
              </a:ext>
            </a:extLst>
          </a:blip>
          <a:srcRect l="12957" t="3488" r="9838"/>
          <a:stretch/>
        </p:blipFill>
        <p:spPr>
          <a:xfrm flipH="1">
            <a:off x="12140828" y="1"/>
            <a:ext cx="6147172" cy="10287000"/>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603535" y="4193600"/>
            <a:ext cx="3484059" cy="5630802"/>
          </a:xfrm>
          <a:prstGeom prst="rect">
            <a:avLst/>
          </a:prstGeom>
        </p:spPr>
      </p:pic>
      <p:sp>
        <p:nvSpPr>
          <p:cNvPr id="3" name="TextBox 3"/>
          <p:cNvSpPr txBox="1"/>
          <p:nvPr>
            <p:custDataLst>
              <p:tags r:id="rId2"/>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CEF1EF"/>
                </a:solidFill>
                <a:latin typeface="Kollektif"/>
              </a:rPr>
              <a:t>Le stress est une </a:t>
            </a:r>
            <a:r>
              <a:rPr lang="en-US" sz="2799" u="sng" spc="50">
                <a:solidFill>
                  <a:srgbClr val="CEF1EF"/>
                </a:solidFill>
                <a:latin typeface="Kollektif"/>
              </a:rPr>
              <a:t>réponse</a:t>
            </a:r>
            <a:r>
              <a:rPr lang="en-US" sz="2799" spc="50">
                <a:solidFill>
                  <a:srgbClr val="CEF1EF"/>
                </a:solidFill>
                <a:latin typeface="Kollektif"/>
              </a:rPr>
              <a:t>        </a:t>
            </a:r>
          </a:p>
        </p:txBody>
      </p:sp>
      <p:sp>
        <p:nvSpPr>
          <p:cNvPr id="4" name="TextBox 4"/>
          <p:cNvSpPr txBox="1"/>
          <p:nvPr>
            <p:custDataLst>
              <p:tags r:id="rId3"/>
            </p:custDataLst>
          </p:nvPr>
        </p:nvSpPr>
        <p:spPr>
          <a:xfrm>
            <a:off x="1028700" y="1066800"/>
            <a:ext cx="16230600" cy="1176284"/>
          </a:xfrm>
          <a:prstGeom prst="rect">
            <a:avLst/>
          </a:prstGeom>
        </p:spPr>
        <p:txBody>
          <a:bodyPr lIns="0" tIns="0" rIns="0" bIns="0" rtlCol="0" anchor="t">
            <a:spAutoFit/>
          </a:bodyPr>
          <a:lstStyle/>
          <a:p>
            <a:pPr algn="l">
              <a:lnSpc>
                <a:spcPts val="9078"/>
              </a:lnSpc>
            </a:pPr>
            <a:r>
              <a:rPr lang="en-US" sz="7825" spc="-78" dirty="0" err="1">
                <a:solidFill>
                  <a:srgbClr val="CEF1EF"/>
                </a:solidFill>
                <a:latin typeface="Aharoni" panose="02010803020104030203" pitchFamily="2" charset="-79"/>
                <a:cs typeface="Aharoni" panose="02010803020104030203" pitchFamily="2" charset="-79"/>
              </a:rPr>
              <a:t>En</a:t>
            </a:r>
            <a:r>
              <a:rPr lang="en-US" sz="7825" spc="-78" dirty="0">
                <a:solidFill>
                  <a:srgbClr val="CEF1EF"/>
                </a:solidFill>
                <a:latin typeface="Aharoni" panose="02010803020104030203" pitchFamily="2" charset="-79"/>
                <a:cs typeface="Aharoni" panose="02010803020104030203" pitchFamily="2" charset="-79"/>
              </a:rPr>
              <a:t> </a:t>
            </a:r>
            <a:r>
              <a:rPr lang="en-US" sz="7825" spc="-78" dirty="0" err="1">
                <a:solidFill>
                  <a:srgbClr val="CEF1EF"/>
                </a:solidFill>
                <a:latin typeface="Aharoni" panose="02010803020104030203" pitchFamily="2" charset="-79"/>
                <a:cs typeface="Aharoni" panose="02010803020104030203" pitchFamily="2" charset="-79"/>
              </a:rPr>
              <a:t>impliquant</a:t>
            </a:r>
            <a:r>
              <a:rPr lang="en-US" sz="7825" spc="-78" dirty="0">
                <a:solidFill>
                  <a:srgbClr val="CEF1EF"/>
                </a:solidFill>
                <a:latin typeface="Aharoni" panose="02010803020104030203" pitchFamily="2" charset="-79"/>
                <a:cs typeface="Aharoni" panose="02010803020104030203" pitchFamily="2" charset="-79"/>
              </a:rPr>
              <a:t> le corps !</a:t>
            </a:r>
          </a:p>
        </p:txBody>
      </p:sp>
      <p:sp>
        <p:nvSpPr>
          <p:cNvPr id="5" name="TextBox 5"/>
          <p:cNvSpPr txBox="1"/>
          <p:nvPr>
            <p:custDataLst>
              <p:tags r:id="rId4"/>
            </p:custDataLst>
          </p:nvPr>
        </p:nvSpPr>
        <p:spPr>
          <a:xfrm>
            <a:off x="1028700" y="2903585"/>
            <a:ext cx="10934700" cy="2954655"/>
          </a:xfrm>
          <a:prstGeom prst="rect">
            <a:avLst/>
          </a:prstGeom>
        </p:spPr>
        <p:txBody>
          <a:bodyPr wrap="square" lIns="0" tIns="0" rIns="0" bIns="0" rtlCol="0" anchor="t">
            <a:spAutoFit/>
          </a:bodyPr>
          <a:lstStyle/>
          <a:p>
            <a:pPr marL="0" lvl="0" indent="0" algn="just">
              <a:spcBef>
                <a:spcPct val="0"/>
              </a:spcBef>
            </a:pPr>
            <a:r>
              <a:rPr lang="fr-CA" sz="4800" u="none" spc="62" dirty="0">
                <a:solidFill>
                  <a:schemeClr val="bg1"/>
                </a:solidFill>
                <a:latin typeface="Kollektif Bold"/>
              </a:rPr>
              <a:t>Il est recommandé d’impliquer le corps à travers diverses activités qui passe par les sens, ou encore en riant et en s’amusant. </a:t>
            </a: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8">
            <a:alphaModFix amt="3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65839">
            <a:off x="9269411" y="2156247"/>
            <a:ext cx="9957512" cy="5974507"/>
          </a:xfrm>
          <a:prstGeom prst="rect">
            <a:avLst/>
          </a:prstGeom>
        </p:spPr>
      </p:pic>
      <p:pic>
        <p:nvPicPr>
          <p:cNvPr id="3" name="Picture 3"/>
          <p:cNvPicPr>
            <a:picLocks noChangeAspect="1"/>
          </p:cNvPicPr>
          <p:nvPr>
            <p:custDataLst>
              <p:tags r:id="rId2"/>
            </p:custDataLst>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369465" y="3558908"/>
            <a:ext cx="3889835" cy="5699392"/>
          </a:xfrm>
          <a:prstGeom prst="rect">
            <a:avLst/>
          </a:prstGeom>
        </p:spPr>
      </p:pic>
      <p:sp>
        <p:nvSpPr>
          <p:cNvPr id="4" name="TextBox 4"/>
          <p:cNvSpPr txBox="1"/>
          <p:nvPr>
            <p:custDataLst>
              <p:tags r:id="rId3"/>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CEF1EF"/>
                </a:solidFill>
                <a:latin typeface="Kollektif"/>
              </a:rPr>
              <a:t>Le stress est une </a:t>
            </a:r>
            <a:r>
              <a:rPr lang="en-US" sz="2799" u="sng" spc="50">
                <a:solidFill>
                  <a:srgbClr val="CEF1EF"/>
                </a:solidFill>
                <a:latin typeface="Kollektif"/>
              </a:rPr>
              <a:t>réponse</a:t>
            </a:r>
            <a:r>
              <a:rPr lang="en-US" sz="2799" spc="50">
                <a:solidFill>
                  <a:srgbClr val="CEF1EF"/>
                </a:solidFill>
                <a:latin typeface="Kollektif"/>
              </a:rPr>
              <a:t>        </a:t>
            </a:r>
          </a:p>
        </p:txBody>
      </p:sp>
      <p:sp>
        <p:nvSpPr>
          <p:cNvPr id="5" name="TextBox 5"/>
          <p:cNvSpPr txBox="1"/>
          <p:nvPr>
            <p:custDataLst>
              <p:tags r:id="rId4"/>
            </p:custDataLst>
          </p:nvPr>
        </p:nvSpPr>
        <p:spPr>
          <a:xfrm>
            <a:off x="1028700" y="1066800"/>
            <a:ext cx="16230600" cy="1176284"/>
          </a:xfrm>
          <a:prstGeom prst="rect">
            <a:avLst/>
          </a:prstGeom>
        </p:spPr>
        <p:txBody>
          <a:bodyPr lIns="0" tIns="0" rIns="0" bIns="0" rtlCol="0" anchor="t">
            <a:spAutoFit/>
          </a:bodyPr>
          <a:lstStyle/>
          <a:p>
            <a:pPr algn="l">
              <a:lnSpc>
                <a:spcPts val="9078"/>
              </a:lnSpc>
            </a:pPr>
            <a:r>
              <a:rPr lang="en-US" sz="7825" spc="-78" dirty="0" err="1">
                <a:solidFill>
                  <a:srgbClr val="CEF1EF"/>
                </a:solidFill>
                <a:latin typeface="Aharoni" panose="02010803020104030203" pitchFamily="2" charset="-79"/>
                <a:cs typeface="Aharoni" panose="02010803020104030203" pitchFamily="2" charset="-79"/>
              </a:rPr>
              <a:t>En</a:t>
            </a:r>
            <a:r>
              <a:rPr lang="en-US" sz="7825" spc="-78" dirty="0">
                <a:solidFill>
                  <a:srgbClr val="CEF1EF"/>
                </a:solidFill>
                <a:latin typeface="Aharoni" panose="02010803020104030203" pitchFamily="2" charset="-79"/>
                <a:cs typeface="Aharoni" panose="02010803020104030203" pitchFamily="2" charset="-79"/>
              </a:rPr>
              <a:t> </a:t>
            </a:r>
            <a:r>
              <a:rPr lang="en-US" sz="7825" spc="-78" dirty="0" err="1">
                <a:solidFill>
                  <a:srgbClr val="CEF1EF"/>
                </a:solidFill>
                <a:latin typeface="Aharoni" panose="02010803020104030203" pitchFamily="2" charset="-79"/>
                <a:cs typeface="Aharoni" panose="02010803020104030203" pitchFamily="2" charset="-79"/>
              </a:rPr>
              <a:t>impliquant</a:t>
            </a:r>
            <a:r>
              <a:rPr lang="en-US" sz="7825" spc="-78" dirty="0">
                <a:solidFill>
                  <a:srgbClr val="CEF1EF"/>
                </a:solidFill>
                <a:latin typeface="Aharoni" panose="02010803020104030203" pitchFamily="2" charset="-79"/>
                <a:cs typeface="Aharoni" panose="02010803020104030203" pitchFamily="2" charset="-79"/>
              </a:rPr>
              <a:t> le corps !</a:t>
            </a:r>
          </a:p>
        </p:txBody>
      </p:sp>
      <p:sp>
        <p:nvSpPr>
          <p:cNvPr id="6" name="TextBox 6"/>
          <p:cNvSpPr txBox="1"/>
          <p:nvPr>
            <p:custDataLst>
              <p:tags r:id="rId5"/>
            </p:custDataLst>
          </p:nvPr>
        </p:nvSpPr>
        <p:spPr>
          <a:xfrm>
            <a:off x="1028700" y="2903584"/>
            <a:ext cx="10553699" cy="2564805"/>
          </a:xfrm>
          <a:prstGeom prst="rect">
            <a:avLst/>
          </a:prstGeom>
        </p:spPr>
        <p:txBody>
          <a:bodyPr wrap="square" lIns="0" tIns="0" rIns="0" bIns="0" rtlCol="0" anchor="t">
            <a:spAutoFit/>
          </a:bodyPr>
          <a:lstStyle/>
          <a:p>
            <a:pPr marL="0" lvl="0" indent="0" algn="just">
              <a:lnSpc>
                <a:spcPts val="3968"/>
              </a:lnSpc>
              <a:spcBef>
                <a:spcPct val="0"/>
              </a:spcBef>
            </a:pPr>
            <a:r>
              <a:rPr lang="fr-CA" sz="4000" b="1" spc="62" dirty="0">
                <a:solidFill>
                  <a:schemeClr val="bg1"/>
                </a:solidFill>
                <a:latin typeface="Kollektif Bold"/>
              </a:rPr>
              <a:t>Une autre façon d’impliquer le corps est de faire de bonnes actions et d’aider des gens, ou se visualiser en train de le faire.</a:t>
            </a:r>
          </a:p>
          <a:p>
            <a:pPr marL="0" lvl="0" indent="0" algn="just">
              <a:lnSpc>
                <a:spcPts val="3968"/>
              </a:lnSpc>
              <a:spcBef>
                <a:spcPct val="0"/>
              </a:spcBef>
            </a:pPr>
            <a:endParaRPr lang="fr-CA" sz="4000" b="1" spc="62" dirty="0">
              <a:solidFill>
                <a:schemeClr val="bg1"/>
              </a:solidFill>
              <a:latin typeface="Kollektif Bold"/>
            </a:endParaRPr>
          </a:p>
          <a:p>
            <a:pPr marL="571500" lvl="0" indent="-571500" algn="just">
              <a:lnSpc>
                <a:spcPts val="3968"/>
              </a:lnSpc>
              <a:spcBef>
                <a:spcPct val="0"/>
              </a:spcBef>
              <a:buFont typeface="Arial" panose="020B0604020202020204" pitchFamily="34" charset="0"/>
              <a:buChar char="•"/>
            </a:pPr>
            <a:r>
              <a:rPr lang="fr-CA" sz="4000" b="1" spc="62" dirty="0">
                <a:solidFill>
                  <a:schemeClr val="bg1"/>
                </a:solidFill>
                <a:latin typeface="Kollektif Bold"/>
              </a:rPr>
              <a:t>L’ocytocine!</a:t>
            </a:r>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4" name="TextBox 4"/>
          <p:cNvSpPr txBox="1"/>
          <p:nvPr>
            <p:custDataLst>
              <p:tags r:id="rId1"/>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CEF1EF"/>
                </a:solidFill>
                <a:latin typeface="Kollektif"/>
              </a:rPr>
              <a:t>Le stress est une </a:t>
            </a:r>
            <a:r>
              <a:rPr lang="en-US" sz="2799" u="sng" spc="50">
                <a:solidFill>
                  <a:srgbClr val="CEF1EF"/>
                </a:solidFill>
                <a:latin typeface="Kollektif"/>
              </a:rPr>
              <a:t>réponse</a:t>
            </a:r>
            <a:r>
              <a:rPr lang="en-US" sz="2799" spc="50">
                <a:solidFill>
                  <a:srgbClr val="CEF1EF"/>
                </a:solidFill>
                <a:latin typeface="Kollektif"/>
              </a:rPr>
              <a:t>        </a:t>
            </a:r>
          </a:p>
        </p:txBody>
      </p:sp>
      <p:sp>
        <p:nvSpPr>
          <p:cNvPr id="5" name="TextBox 5"/>
          <p:cNvSpPr txBox="1"/>
          <p:nvPr>
            <p:custDataLst>
              <p:tags r:id="rId2"/>
            </p:custDataLst>
          </p:nvPr>
        </p:nvSpPr>
        <p:spPr>
          <a:xfrm>
            <a:off x="1028700" y="1028700"/>
            <a:ext cx="16230600" cy="5844229"/>
          </a:xfrm>
          <a:prstGeom prst="rect">
            <a:avLst/>
          </a:prstGeom>
        </p:spPr>
        <p:txBody>
          <a:bodyPr wrap="square" lIns="0" tIns="0" rIns="0" bIns="0" rtlCol="0" anchor="t">
            <a:spAutoFit/>
          </a:bodyPr>
          <a:lstStyle/>
          <a:p>
            <a:pPr algn="l">
              <a:lnSpc>
                <a:spcPts val="9078"/>
              </a:lnSpc>
            </a:pPr>
            <a:r>
              <a:rPr lang="fr-CA" sz="7825" spc="-78" dirty="0">
                <a:solidFill>
                  <a:srgbClr val="CEF1EF"/>
                </a:solidFill>
                <a:latin typeface="Aharoni" panose="02010803020104030203" pitchFamily="2" charset="-79"/>
                <a:cs typeface="Aharoni" panose="02010803020104030203" pitchFamily="2" charset="-79"/>
              </a:rPr>
              <a:t>Selon vous, quel est le meilleur exemple d’activité, qui implique et le corps et l’ocytocine,</a:t>
            </a:r>
          </a:p>
          <a:p>
            <a:pPr algn="l">
              <a:lnSpc>
                <a:spcPts val="9078"/>
              </a:lnSpc>
            </a:pPr>
            <a:r>
              <a:rPr lang="fr-CA" sz="7825" spc="-78" dirty="0">
                <a:solidFill>
                  <a:srgbClr val="CEF1EF"/>
                </a:solidFill>
                <a:latin typeface="Aharoni" panose="02010803020104030203" pitchFamily="2" charset="-79"/>
                <a:cs typeface="Aharoni" panose="02010803020104030203" pitchFamily="2" charset="-79"/>
              </a:rPr>
              <a:t>pour arrêter une </a:t>
            </a:r>
          </a:p>
          <a:p>
            <a:pPr algn="l">
              <a:lnSpc>
                <a:spcPts val="9078"/>
              </a:lnSpc>
            </a:pPr>
            <a:r>
              <a:rPr lang="fr-CA" sz="7825" spc="-78" dirty="0">
                <a:solidFill>
                  <a:srgbClr val="CEF1EF"/>
                </a:solidFill>
                <a:latin typeface="Aharoni" panose="02010803020104030203" pitchFamily="2" charset="-79"/>
                <a:cs typeface="Aharoni" panose="02010803020104030203" pitchFamily="2" charset="-79"/>
              </a:rPr>
              <a:t>réponse de stress ?</a:t>
            </a:r>
            <a:endParaRPr lang="en-US" sz="7825" spc="-78" dirty="0">
              <a:solidFill>
                <a:srgbClr val="CEF1EF"/>
              </a:solidFill>
              <a:latin typeface="Aharoni" panose="02010803020104030203" pitchFamily="2" charset="-79"/>
              <a:cs typeface="Aharoni" panose="02010803020104030203" pitchFamily="2" charset="-79"/>
            </a:endParaRPr>
          </a:p>
        </p:txBody>
      </p:sp>
      <p:pic>
        <p:nvPicPr>
          <p:cNvPr id="9" name="Image 8">
            <a:extLst>
              <a:ext uri="{FF2B5EF4-FFF2-40B4-BE49-F238E27FC236}">
                <a16:creationId xmlns:a16="http://schemas.microsoft.com/office/drawing/2014/main" id="{FB133916-B846-4E81-AEAC-794A830185C4}"/>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10896600" y="3391307"/>
            <a:ext cx="6666905" cy="6666905"/>
          </a:xfrm>
          <a:prstGeom prst="rect">
            <a:avLst/>
          </a:prstGeom>
        </p:spPr>
      </p:pic>
      <p:sp>
        <p:nvSpPr>
          <p:cNvPr id="10" name="TextBox 2">
            <a:extLst>
              <a:ext uri="{FF2B5EF4-FFF2-40B4-BE49-F238E27FC236}">
                <a16:creationId xmlns:a16="http://schemas.microsoft.com/office/drawing/2014/main" id="{2859EC3A-3D96-41EC-B5C7-9055310F130E}"/>
              </a:ext>
            </a:extLst>
          </p:cNvPr>
          <p:cNvSpPr txBox="1"/>
          <p:nvPr>
            <p:custDataLst>
              <p:tags r:id="rId4"/>
            </p:custDataLst>
          </p:nvPr>
        </p:nvSpPr>
        <p:spPr>
          <a:xfrm>
            <a:off x="1028700" y="6906675"/>
            <a:ext cx="9601200" cy="1635063"/>
          </a:xfrm>
          <a:prstGeom prst="rect">
            <a:avLst/>
          </a:prstGeom>
        </p:spPr>
        <p:txBody>
          <a:bodyPr wrap="square" lIns="0" tIns="0" rIns="0" bIns="0" rtlCol="0" anchor="t">
            <a:spAutoFit/>
          </a:bodyPr>
          <a:lstStyle/>
          <a:p>
            <a:pPr marL="0" lvl="0" indent="0" algn="l">
              <a:lnSpc>
                <a:spcPts val="13837"/>
              </a:lnSpc>
              <a:spcBef>
                <a:spcPct val="0"/>
              </a:spcBef>
            </a:pPr>
            <a:r>
              <a:rPr lang="en-US" sz="6600" spc="-119" dirty="0">
                <a:solidFill>
                  <a:srgbClr val="92D050"/>
                </a:solidFill>
                <a:latin typeface="Aharoni" panose="02010803020104030203" pitchFamily="2" charset="-79"/>
                <a:cs typeface="Aharoni" panose="02010803020104030203" pitchFamily="2" charset="-79"/>
              </a:rPr>
              <a:t>Un rapport </a:t>
            </a:r>
            <a:r>
              <a:rPr lang="en-US" sz="6600" spc="-119" dirty="0" err="1">
                <a:solidFill>
                  <a:srgbClr val="92D050"/>
                </a:solidFill>
                <a:latin typeface="Aharoni" panose="02010803020104030203" pitchFamily="2" charset="-79"/>
                <a:cs typeface="Aharoni" panose="02010803020104030203" pitchFamily="2" charset="-79"/>
              </a:rPr>
              <a:t>sexuel</a:t>
            </a:r>
            <a:r>
              <a:rPr lang="en-US" sz="6600" spc="-119" dirty="0">
                <a:solidFill>
                  <a:srgbClr val="92D050"/>
                </a:solidFill>
                <a:latin typeface="Aharoni" panose="02010803020104030203" pitchFamily="2" charset="-79"/>
                <a:cs typeface="Aharoni" panose="02010803020104030203" pitchFamily="2" charset="-79"/>
              </a:rPr>
              <a:t> !</a:t>
            </a:r>
          </a:p>
        </p:txBody>
      </p:sp>
    </p:spTree>
    <p:extLst>
      <p:ext uri="{BB962C8B-B14F-4D97-AF65-F5344CB8AC3E}">
        <p14:creationId xmlns:p14="http://schemas.microsoft.com/office/powerpoint/2010/main" val="122139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7010400" y="1459487"/>
            <a:ext cx="9601200" cy="3555845"/>
          </a:xfrm>
          <a:prstGeom prst="rect">
            <a:avLst/>
          </a:prstGeom>
        </p:spPr>
        <p:txBody>
          <a:bodyPr wrap="square" lIns="0" tIns="0" rIns="0" bIns="0" rtlCol="0" anchor="t">
            <a:spAutoFit/>
          </a:bodyPr>
          <a:lstStyle/>
          <a:p>
            <a:pPr marL="0" lvl="0" indent="0" algn="l">
              <a:lnSpc>
                <a:spcPts val="13837"/>
              </a:lnSpc>
              <a:spcBef>
                <a:spcPct val="0"/>
              </a:spcBef>
            </a:pPr>
            <a:r>
              <a:rPr lang="en-US" sz="11928" spc="-119" dirty="0">
                <a:solidFill>
                  <a:srgbClr val="CEF1EF"/>
                </a:solidFill>
                <a:latin typeface="Aharoni" panose="02010803020104030203" pitchFamily="2" charset="-79"/>
                <a:cs typeface="Aharoni" panose="02010803020104030203" pitchFamily="2" charset="-79"/>
              </a:rPr>
              <a:t>Le stress </a:t>
            </a:r>
            <a:r>
              <a:rPr lang="en-US" sz="11928" spc="-119" dirty="0" err="1">
                <a:solidFill>
                  <a:srgbClr val="CEF1EF"/>
                </a:solidFill>
                <a:latin typeface="Aharoni" panose="02010803020104030203" pitchFamily="2" charset="-79"/>
                <a:cs typeface="Aharoni" panose="02010803020104030203" pitchFamily="2" charset="-79"/>
              </a:rPr>
              <a:t>est</a:t>
            </a:r>
            <a:r>
              <a:rPr lang="en-US" sz="11928" spc="-119" dirty="0">
                <a:solidFill>
                  <a:srgbClr val="CEF1EF"/>
                </a:solidFill>
                <a:latin typeface="Aharoni" panose="02010803020104030203" pitchFamily="2" charset="-79"/>
                <a:cs typeface="Aharoni" panose="02010803020104030203" pitchFamily="2" charset="-79"/>
              </a:rPr>
              <a:t> un </a:t>
            </a:r>
            <a:r>
              <a:rPr lang="en-US" sz="11928" spc="-119" dirty="0" err="1">
                <a:solidFill>
                  <a:srgbClr val="C6D547"/>
                </a:solidFill>
                <a:latin typeface="Aharoni" panose="02010803020104030203" pitchFamily="2" charset="-79"/>
                <a:cs typeface="Aharoni" panose="02010803020104030203" pitchFamily="2" charset="-79"/>
              </a:rPr>
              <a:t>processus</a:t>
            </a:r>
            <a:r>
              <a:rPr lang="en-US" sz="11928" spc="-119" dirty="0">
                <a:solidFill>
                  <a:srgbClr val="C6D547"/>
                </a:solidFill>
                <a:latin typeface="Aharoni" panose="02010803020104030203" pitchFamily="2" charset="-79"/>
                <a:cs typeface="Aharoni" panose="02010803020104030203" pitchFamily="2" charset="-79"/>
              </a:rPr>
              <a:t> </a:t>
            </a:r>
          </a:p>
        </p:txBody>
      </p:sp>
      <p:sp>
        <p:nvSpPr>
          <p:cNvPr id="3" name="TextBox 3"/>
          <p:cNvSpPr txBox="1"/>
          <p:nvPr>
            <p:custDataLst>
              <p:tags r:id="rId2"/>
            </p:custDataLst>
          </p:nvPr>
        </p:nvSpPr>
        <p:spPr>
          <a:xfrm>
            <a:off x="1263161" y="745995"/>
            <a:ext cx="8179566" cy="10510634"/>
          </a:xfrm>
          <a:prstGeom prst="rect">
            <a:avLst/>
          </a:prstGeom>
        </p:spPr>
        <p:txBody>
          <a:bodyPr lIns="0" tIns="0" rIns="0" bIns="0" rtlCol="0" anchor="t">
            <a:spAutoFit/>
          </a:bodyPr>
          <a:lstStyle/>
          <a:p>
            <a:pPr>
              <a:lnSpc>
                <a:spcPts val="80102"/>
              </a:lnSpc>
            </a:pPr>
            <a:r>
              <a:rPr lang="en-US" sz="82900" spc="-690" dirty="0">
                <a:solidFill>
                  <a:srgbClr val="CEF1EF"/>
                </a:solidFill>
                <a:latin typeface="League Spartan Italics"/>
              </a:rPr>
              <a:t>3</a:t>
            </a:r>
          </a:p>
        </p:txBody>
      </p:sp>
      <p:sp>
        <p:nvSpPr>
          <p:cNvPr id="4" name="TextBox 4"/>
          <p:cNvSpPr txBox="1"/>
          <p:nvPr>
            <p:custDataLst>
              <p:tags r:id="rId3"/>
            </p:custDataLst>
          </p:nvPr>
        </p:nvSpPr>
        <p:spPr>
          <a:xfrm>
            <a:off x="7010400" y="5314180"/>
            <a:ext cx="9144001" cy="1868910"/>
          </a:xfrm>
          <a:prstGeom prst="rect">
            <a:avLst/>
          </a:prstGeom>
        </p:spPr>
        <p:txBody>
          <a:bodyPr wrap="square" lIns="0" tIns="0" rIns="0" bIns="0" rtlCol="0" anchor="t">
            <a:spAutoFit/>
          </a:bodyPr>
          <a:lstStyle/>
          <a:p>
            <a:pPr algn="just">
              <a:lnSpc>
                <a:spcPts val="5170"/>
              </a:lnSpc>
            </a:pPr>
            <a:r>
              <a:rPr lang="en-US" sz="4500" spc="81" dirty="0">
                <a:solidFill>
                  <a:srgbClr val="FFFFFF"/>
                </a:solidFill>
                <a:latin typeface="Kollektif"/>
              </a:rPr>
              <a:t>Le </a:t>
            </a:r>
            <a:r>
              <a:rPr lang="en-US" sz="4500" spc="81" dirty="0" err="1">
                <a:solidFill>
                  <a:srgbClr val="FFFFFF"/>
                </a:solidFill>
                <a:latin typeface="Kollektif"/>
              </a:rPr>
              <a:t>modèle</a:t>
            </a:r>
            <a:r>
              <a:rPr lang="en-US" sz="4500" spc="81" dirty="0">
                <a:solidFill>
                  <a:srgbClr val="FFFFFF"/>
                </a:solidFill>
                <a:latin typeface="Kollektif"/>
              </a:rPr>
              <a:t> </a:t>
            </a:r>
            <a:r>
              <a:rPr lang="en-US" sz="4500" spc="81" dirty="0" err="1">
                <a:solidFill>
                  <a:srgbClr val="FFFFFF"/>
                </a:solidFill>
                <a:latin typeface="Kollektif"/>
              </a:rPr>
              <a:t>transactionnel</a:t>
            </a:r>
            <a:r>
              <a:rPr lang="en-US" sz="4500" spc="81" dirty="0">
                <a:solidFill>
                  <a:srgbClr val="FFFFFF"/>
                </a:solidFill>
                <a:latin typeface="Kollektif"/>
              </a:rPr>
              <a:t> (Lazarus &amp; Folkman)</a:t>
            </a:r>
          </a:p>
          <a:p>
            <a:pPr algn="just">
              <a:lnSpc>
                <a:spcPts val="5174"/>
              </a:lnSpc>
            </a:pPr>
            <a:endParaRPr lang="en-US" sz="1200" spc="21" dirty="0">
              <a:solidFill>
                <a:srgbClr val="FFFFFF"/>
              </a:solidFill>
              <a:latin typeface="Arimo"/>
            </a:endParaRPr>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44000" y="4345924"/>
            <a:ext cx="8115300" cy="5941076"/>
          </a:xfrm>
          <a:prstGeom prst="rect">
            <a:avLst/>
          </a:prstGeom>
        </p:spPr>
      </p:pic>
      <p:sp>
        <p:nvSpPr>
          <p:cNvPr id="3" name="TextBox 3"/>
          <p:cNvSpPr txBox="1"/>
          <p:nvPr>
            <p:custDataLst>
              <p:tags r:id="rId2"/>
            </p:custDataLst>
          </p:nvPr>
        </p:nvSpPr>
        <p:spPr>
          <a:xfrm>
            <a:off x="1028700" y="1038225"/>
            <a:ext cx="16230600" cy="2647950"/>
          </a:xfrm>
          <a:prstGeom prst="rect">
            <a:avLst/>
          </a:prstGeom>
        </p:spPr>
        <p:txBody>
          <a:bodyPr lIns="0" tIns="0" rIns="0" bIns="0" rtlCol="0" anchor="t">
            <a:spAutoFit/>
          </a:bodyPr>
          <a:lstStyle/>
          <a:p>
            <a:pPr marL="0" lvl="0" indent="0" algn="just">
              <a:lnSpc>
                <a:spcPts val="5174"/>
              </a:lnSpc>
              <a:spcBef>
                <a:spcPct val="0"/>
              </a:spcBef>
            </a:pPr>
            <a:r>
              <a:rPr lang="fr-CA" sz="4500" spc="81" dirty="0">
                <a:solidFill>
                  <a:srgbClr val="FFFFFF"/>
                </a:solidFill>
                <a:latin typeface="Kollektif"/>
              </a:rPr>
              <a:t>Selon ce modèle, le stress serait perçu. Considérant que l’humain est en interaction de façon active avec son milieu, il influence l’impact du </a:t>
            </a:r>
            <a:r>
              <a:rPr lang="fr-CA" sz="4500" spc="81" dirty="0" err="1">
                <a:solidFill>
                  <a:srgbClr val="FFFFFF"/>
                </a:solidFill>
                <a:latin typeface="Kollektif"/>
              </a:rPr>
              <a:t>stresseur</a:t>
            </a:r>
            <a:r>
              <a:rPr lang="fr-CA" sz="4500" spc="81" dirty="0">
                <a:solidFill>
                  <a:srgbClr val="FFFFFF"/>
                </a:solidFill>
                <a:latin typeface="Kollektif"/>
              </a:rPr>
              <a:t> grâce à des stratégies comportementales, cognitives et émotionnelles.</a:t>
            </a:r>
          </a:p>
        </p:txBody>
      </p:sp>
      <p:sp>
        <p:nvSpPr>
          <p:cNvPr id="4" name="TextBox 4"/>
          <p:cNvSpPr txBox="1"/>
          <p:nvPr>
            <p:custDataLst>
              <p:tags r:id="rId3"/>
            </p:custDataLst>
          </p:nvPr>
        </p:nvSpPr>
        <p:spPr>
          <a:xfrm>
            <a:off x="1028700" y="4634279"/>
            <a:ext cx="9870831" cy="3554819"/>
          </a:xfrm>
          <a:prstGeom prst="rect">
            <a:avLst/>
          </a:prstGeom>
        </p:spPr>
        <p:txBody>
          <a:bodyPr lIns="0" tIns="0" rIns="0" bIns="0" rtlCol="0" anchor="t">
            <a:spAutoFit/>
          </a:bodyPr>
          <a:lstStyle/>
          <a:p>
            <a:pPr marL="0" lvl="0" indent="0" algn="l">
              <a:lnSpc>
                <a:spcPts val="13804"/>
              </a:lnSpc>
              <a:spcBef>
                <a:spcPct val="0"/>
              </a:spcBef>
            </a:pPr>
            <a:r>
              <a:rPr lang="en-US" sz="11900" spc="-119" dirty="0" err="1">
                <a:solidFill>
                  <a:srgbClr val="CEF1EF"/>
                </a:solidFill>
                <a:latin typeface="Aharoni" panose="02010803020104030203" pitchFamily="2" charset="-79"/>
                <a:cs typeface="Aharoni" panose="02010803020104030203" pitchFamily="2" charset="-79"/>
              </a:rPr>
              <a:t>En</a:t>
            </a:r>
            <a:r>
              <a:rPr lang="en-US" sz="11900" spc="-119" dirty="0">
                <a:solidFill>
                  <a:srgbClr val="CEF1EF"/>
                </a:solidFill>
                <a:latin typeface="Aharoni" panose="02010803020104030203" pitchFamily="2" charset="-79"/>
                <a:cs typeface="Aharoni" panose="02010803020104030203" pitchFamily="2" charset="-79"/>
              </a:rPr>
              <a:t> </a:t>
            </a:r>
            <a:r>
              <a:rPr lang="en-US" sz="11900" spc="-119" dirty="0" err="1">
                <a:solidFill>
                  <a:srgbClr val="CEF1EF"/>
                </a:solidFill>
                <a:latin typeface="Aharoni" panose="02010803020104030203" pitchFamily="2" charset="-79"/>
                <a:cs typeface="Aharoni" panose="02010803020104030203" pitchFamily="2" charset="-79"/>
              </a:rPr>
              <a:t>d'autres</a:t>
            </a:r>
            <a:r>
              <a:rPr lang="en-US" sz="11900" spc="-119" dirty="0">
                <a:solidFill>
                  <a:srgbClr val="CEF1EF"/>
                </a:solidFill>
                <a:latin typeface="Aharoni" panose="02010803020104030203" pitchFamily="2" charset="-79"/>
                <a:cs typeface="Aharoni" panose="02010803020104030203" pitchFamily="2" charset="-79"/>
              </a:rPr>
              <a:t> mots...</a:t>
            </a:r>
          </a:p>
        </p:txBody>
      </p:sp>
      <p:sp>
        <p:nvSpPr>
          <p:cNvPr id="5" name="TextBox 5"/>
          <p:cNvSpPr txBox="1"/>
          <p:nvPr>
            <p:custDataLst>
              <p:tags r:id="rId4"/>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CEF1EF"/>
                </a:solidFill>
                <a:latin typeface="Kollektif"/>
              </a:rPr>
              <a:t>Le stress est un </a:t>
            </a:r>
            <a:r>
              <a:rPr lang="en-US" sz="2799" u="sng" spc="50">
                <a:solidFill>
                  <a:srgbClr val="CEF1EF"/>
                </a:solidFill>
                <a:latin typeface="Kollektif"/>
              </a:rPr>
              <a:t>processus</a:t>
            </a: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410275" y="5539724"/>
            <a:ext cx="13467449" cy="4747276"/>
          </a:xfrm>
          <a:prstGeom prst="rect">
            <a:avLst/>
          </a:prstGeom>
        </p:spPr>
      </p:pic>
      <p:grpSp>
        <p:nvGrpSpPr>
          <p:cNvPr id="3" name="Group 3"/>
          <p:cNvGrpSpPr/>
          <p:nvPr>
            <p:custDataLst>
              <p:tags r:id="rId2"/>
            </p:custDataLst>
          </p:nvPr>
        </p:nvGrpSpPr>
        <p:grpSpPr>
          <a:xfrm>
            <a:off x="1028700" y="4963756"/>
            <a:ext cx="6059121" cy="1612381"/>
            <a:chOff x="0" y="0"/>
            <a:chExt cx="3277572" cy="872188"/>
          </a:xfrm>
        </p:grpSpPr>
        <p:sp>
          <p:nvSpPr>
            <p:cNvPr id="4" name="Freeform 4"/>
            <p:cNvSpPr/>
            <p:nvPr/>
          </p:nvSpPr>
          <p:spPr>
            <a:xfrm>
              <a:off x="0" y="0"/>
              <a:ext cx="3277572" cy="872188"/>
            </a:xfrm>
            <a:custGeom>
              <a:avLst/>
              <a:gdLst/>
              <a:ahLst/>
              <a:cxnLst/>
              <a:rect l="l" t="t" r="r" b="b"/>
              <a:pathLst>
                <a:path w="3277572" h="872188">
                  <a:moveTo>
                    <a:pt x="0" y="0"/>
                  </a:moveTo>
                  <a:lnTo>
                    <a:pt x="3277572" y="0"/>
                  </a:lnTo>
                  <a:lnTo>
                    <a:pt x="3277572" y="872188"/>
                  </a:lnTo>
                  <a:lnTo>
                    <a:pt x="0" y="872188"/>
                  </a:lnTo>
                  <a:close/>
                </a:path>
              </a:pathLst>
            </a:custGeom>
            <a:solidFill>
              <a:srgbClr val="FFFFFF"/>
            </a:solidFill>
          </p:spPr>
        </p:sp>
      </p:grpSp>
      <p:grpSp>
        <p:nvGrpSpPr>
          <p:cNvPr id="5" name="Group 5"/>
          <p:cNvGrpSpPr/>
          <p:nvPr>
            <p:custDataLst>
              <p:tags r:id="rId3"/>
            </p:custDataLst>
          </p:nvPr>
        </p:nvGrpSpPr>
        <p:grpSpPr>
          <a:xfrm>
            <a:off x="11200179" y="4963756"/>
            <a:ext cx="6059121" cy="1612381"/>
            <a:chOff x="0" y="0"/>
            <a:chExt cx="3277572" cy="872188"/>
          </a:xfrm>
        </p:grpSpPr>
        <p:sp>
          <p:nvSpPr>
            <p:cNvPr id="6" name="Freeform 6"/>
            <p:cNvSpPr/>
            <p:nvPr/>
          </p:nvSpPr>
          <p:spPr>
            <a:xfrm>
              <a:off x="0" y="0"/>
              <a:ext cx="3277572" cy="872188"/>
            </a:xfrm>
            <a:custGeom>
              <a:avLst/>
              <a:gdLst/>
              <a:ahLst/>
              <a:cxnLst/>
              <a:rect l="l" t="t" r="r" b="b"/>
              <a:pathLst>
                <a:path w="3277572" h="872188">
                  <a:moveTo>
                    <a:pt x="0" y="0"/>
                  </a:moveTo>
                  <a:lnTo>
                    <a:pt x="3277572" y="0"/>
                  </a:lnTo>
                  <a:lnTo>
                    <a:pt x="3277572" y="872188"/>
                  </a:lnTo>
                  <a:lnTo>
                    <a:pt x="0" y="872188"/>
                  </a:lnTo>
                  <a:close/>
                </a:path>
              </a:pathLst>
            </a:custGeom>
            <a:solidFill>
              <a:srgbClr val="FFFFFF"/>
            </a:solidFill>
          </p:spPr>
        </p:sp>
      </p:grpSp>
      <p:pic>
        <p:nvPicPr>
          <p:cNvPr id="7" name="Picture 7"/>
          <p:cNvPicPr>
            <a:picLocks noChangeAspect="1"/>
          </p:cNvPicPr>
          <p:nvPr>
            <p:custDataLst>
              <p:tags r:id="rId4"/>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287019" y="7292317"/>
            <a:ext cx="650991" cy="1183620"/>
          </a:xfrm>
          <a:prstGeom prst="rect">
            <a:avLst/>
          </a:prstGeom>
        </p:spPr>
      </p:pic>
      <p:sp>
        <p:nvSpPr>
          <p:cNvPr id="9" name="TextBox 9"/>
          <p:cNvSpPr txBox="1"/>
          <p:nvPr>
            <p:custDataLst>
              <p:tags r:id="rId5"/>
            </p:custDataLst>
          </p:nvPr>
        </p:nvSpPr>
        <p:spPr>
          <a:xfrm>
            <a:off x="1292178" y="5103954"/>
            <a:ext cx="5479386" cy="1384995"/>
          </a:xfrm>
          <a:prstGeom prst="rect">
            <a:avLst/>
          </a:prstGeom>
        </p:spPr>
        <p:txBody>
          <a:bodyPr wrap="square" lIns="0" tIns="0" rIns="0" bIns="0" rtlCol="0" anchor="t">
            <a:spAutoFit/>
          </a:bodyPr>
          <a:lstStyle/>
          <a:p>
            <a:pPr marL="0" lvl="0" indent="0" algn="just">
              <a:lnSpc>
                <a:spcPts val="3556"/>
              </a:lnSpc>
              <a:spcBef>
                <a:spcPct val="0"/>
              </a:spcBef>
            </a:pPr>
            <a:r>
              <a:rPr lang="en-US" sz="3092" spc="55" dirty="0">
                <a:solidFill>
                  <a:srgbClr val="0B5A98"/>
                </a:solidFill>
                <a:latin typeface="Kollektif"/>
              </a:rPr>
              <a:t>Les </a:t>
            </a:r>
            <a:r>
              <a:rPr lang="en-US" sz="3092" spc="55" dirty="0" err="1">
                <a:solidFill>
                  <a:srgbClr val="0B5A98"/>
                </a:solidFill>
                <a:latin typeface="Kollektif"/>
              </a:rPr>
              <a:t>ressources</a:t>
            </a:r>
            <a:r>
              <a:rPr lang="en-US" sz="3092" spc="55" dirty="0">
                <a:solidFill>
                  <a:srgbClr val="0B5A98"/>
                </a:solidFill>
                <a:latin typeface="Kollektif"/>
              </a:rPr>
              <a:t> que je </a:t>
            </a:r>
            <a:r>
              <a:rPr lang="en-US" sz="3092" spc="55" dirty="0" err="1">
                <a:solidFill>
                  <a:srgbClr val="0B5A98"/>
                </a:solidFill>
                <a:latin typeface="Kollektif"/>
              </a:rPr>
              <a:t>crois</a:t>
            </a:r>
            <a:r>
              <a:rPr lang="en-US" sz="3092" spc="55" dirty="0">
                <a:solidFill>
                  <a:srgbClr val="0B5A98"/>
                </a:solidFill>
                <a:latin typeface="Kollektif"/>
              </a:rPr>
              <a:t> </a:t>
            </a:r>
            <a:r>
              <a:rPr lang="en-US" sz="3092" spc="55" dirty="0" err="1">
                <a:solidFill>
                  <a:srgbClr val="0B5A98"/>
                </a:solidFill>
                <a:latin typeface="Kollektif"/>
              </a:rPr>
              <a:t>posséder</a:t>
            </a:r>
            <a:r>
              <a:rPr lang="en-US" sz="3092" spc="55" dirty="0">
                <a:solidFill>
                  <a:srgbClr val="0B5A98"/>
                </a:solidFill>
                <a:latin typeface="Kollektif"/>
              </a:rPr>
              <a:t> pour </a:t>
            </a:r>
            <a:r>
              <a:rPr lang="en-US" sz="3092" spc="55" dirty="0" err="1">
                <a:solidFill>
                  <a:srgbClr val="0B5A98"/>
                </a:solidFill>
                <a:latin typeface="Kollektif"/>
              </a:rPr>
              <a:t>surmonter</a:t>
            </a:r>
            <a:r>
              <a:rPr lang="en-US" sz="3092" spc="55" dirty="0">
                <a:solidFill>
                  <a:srgbClr val="0B5A98"/>
                </a:solidFill>
                <a:latin typeface="Kollektif"/>
              </a:rPr>
              <a:t> la situation</a:t>
            </a:r>
          </a:p>
        </p:txBody>
      </p:sp>
      <p:sp>
        <p:nvSpPr>
          <p:cNvPr id="10" name="TextBox 10"/>
          <p:cNvSpPr txBox="1"/>
          <p:nvPr>
            <p:custDataLst>
              <p:tags r:id="rId6"/>
            </p:custDataLst>
          </p:nvPr>
        </p:nvSpPr>
        <p:spPr>
          <a:xfrm>
            <a:off x="11490047" y="5103954"/>
            <a:ext cx="5479386" cy="1384995"/>
          </a:xfrm>
          <a:prstGeom prst="rect">
            <a:avLst/>
          </a:prstGeom>
        </p:spPr>
        <p:txBody>
          <a:bodyPr wrap="square" lIns="0" tIns="0" rIns="0" bIns="0" rtlCol="0" anchor="t">
            <a:spAutoFit/>
          </a:bodyPr>
          <a:lstStyle/>
          <a:p>
            <a:pPr marL="0" lvl="0" indent="0" algn="just">
              <a:lnSpc>
                <a:spcPts val="3556"/>
              </a:lnSpc>
              <a:spcBef>
                <a:spcPct val="0"/>
              </a:spcBef>
            </a:pPr>
            <a:r>
              <a:rPr lang="fr-CA" sz="3092" spc="55" dirty="0">
                <a:solidFill>
                  <a:srgbClr val="0B5A98"/>
                </a:solidFill>
                <a:latin typeface="Kollektif"/>
              </a:rPr>
              <a:t>Ce que la situation me demande physiquement et/ou psychologiquement</a:t>
            </a:r>
          </a:p>
        </p:txBody>
      </p:sp>
      <p:pic>
        <p:nvPicPr>
          <p:cNvPr id="11" name="Picture 11"/>
          <p:cNvPicPr>
            <a:picLocks noChangeAspect="1"/>
          </p:cNvPicPr>
          <p:nvPr>
            <p:custDataLst>
              <p:tags r:id="rId7"/>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V="1">
            <a:off x="4178510" y="7292317"/>
            <a:ext cx="650991" cy="1183620"/>
          </a:xfrm>
          <a:prstGeom prst="rect">
            <a:avLst/>
          </a:prstGeom>
        </p:spPr>
      </p:pic>
      <p:sp>
        <p:nvSpPr>
          <p:cNvPr id="12" name="TextBox 12"/>
          <p:cNvSpPr txBox="1"/>
          <p:nvPr>
            <p:custDataLst>
              <p:tags r:id="rId8"/>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CEF1EF"/>
                </a:solidFill>
                <a:latin typeface="Kollektif"/>
              </a:rPr>
              <a:t>Le stress est un </a:t>
            </a:r>
            <a:r>
              <a:rPr lang="en-US" sz="2799" u="sng" spc="50">
                <a:solidFill>
                  <a:srgbClr val="CEF1EF"/>
                </a:solidFill>
                <a:latin typeface="Kollektif"/>
              </a:rPr>
              <a:t>processus</a:t>
            </a:r>
          </a:p>
        </p:txBody>
      </p:sp>
      <p:pic>
        <p:nvPicPr>
          <p:cNvPr id="13" name="Picture 13"/>
          <p:cNvPicPr>
            <a:picLocks noChangeAspect="1"/>
          </p:cNvPicPr>
          <p:nvPr>
            <p:custDataLst>
              <p:tags r:id="rId9"/>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458498" y="7292317"/>
            <a:ext cx="650991" cy="1183620"/>
          </a:xfrm>
          <a:prstGeom prst="rect">
            <a:avLst/>
          </a:prstGeom>
        </p:spPr>
      </p:pic>
      <p:pic>
        <p:nvPicPr>
          <p:cNvPr id="14" name="Picture 14"/>
          <p:cNvPicPr>
            <a:picLocks noChangeAspect="1"/>
          </p:cNvPicPr>
          <p:nvPr>
            <p:custDataLst>
              <p:tags r:id="rId10"/>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V="1">
            <a:off x="14349990" y="7292317"/>
            <a:ext cx="650991" cy="118362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80">
                                          <p:stCondLst>
                                            <p:cond delay="0"/>
                                          </p:stCondLst>
                                        </p:cTn>
                                        <p:tgtEl>
                                          <p:spTgt spid="7"/>
                                        </p:tgtEl>
                                      </p:cBhvr>
                                    </p:animEffect>
                                    <p:anim calcmode="lin" valueType="num">
                                      <p:cBhvr>
                                        <p:cTn id="5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1" dur="26">
                                          <p:stCondLst>
                                            <p:cond delay="650"/>
                                          </p:stCondLst>
                                        </p:cTn>
                                        <p:tgtEl>
                                          <p:spTgt spid="7"/>
                                        </p:tgtEl>
                                      </p:cBhvr>
                                      <p:to x="100000" y="60000"/>
                                    </p:animScale>
                                    <p:animScale>
                                      <p:cBhvr>
                                        <p:cTn id="62" dur="166" decel="50000">
                                          <p:stCondLst>
                                            <p:cond delay="676"/>
                                          </p:stCondLst>
                                        </p:cTn>
                                        <p:tgtEl>
                                          <p:spTgt spid="7"/>
                                        </p:tgtEl>
                                      </p:cBhvr>
                                      <p:to x="100000" y="100000"/>
                                    </p:animScale>
                                    <p:animScale>
                                      <p:cBhvr>
                                        <p:cTn id="63" dur="26">
                                          <p:stCondLst>
                                            <p:cond delay="1312"/>
                                          </p:stCondLst>
                                        </p:cTn>
                                        <p:tgtEl>
                                          <p:spTgt spid="7"/>
                                        </p:tgtEl>
                                      </p:cBhvr>
                                      <p:to x="100000" y="80000"/>
                                    </p:animScale>
                                    <p:animScale>
                                      <p:cBhvr>
                                        <p:cTn id="64" dur="166" decel="50000">
                                          <p:stCondLst>
                                            <p:cond delay="1338"/>
                                          </p:stCondLst>
                                        </p:cTn>
                                        <p:tgtEl>
                                          <p:spTgt spid="7"/>
                                        </p:tgtEl>
                                      </p:cBhvr>
                                      <p:to x="100000" y="100000"/>
                                    </p:animScale>
                                    <p:animScale>
                                      <p:cBhvr>
                                        <p:cTn id="65" dur="26">
                                          <p:stCondLst>
                                            <p:cond delay="1642"/>
                                          </p:stCondLst>
                                        </p:cTn>
                                        <p:tgtEl>
                                          <p:spTgt spid="7"/>
                                        </p:tgtEl>
                                      </p:cBhvr>
                                      <p:to x="100000" y="90000"/>
                                    </p:animScale>
                                    <p:animScale>
                                      <p:cBhvr>
                                        <p:cTn id="66" dur="166" decel="50000">
                                          <p:stCondLst>
                                            <p:cond delay="1668"/>
                                          </p:stCondLst>
                                        </p:cTn>
                                        <p:tgtEl>
                                          <p:spTgt spid="7"/>
                                        </p:tgtEl>
                                      </p:cBhvr>
                                      <p:to x="100000" y="100000"/>
                                    </p:animScale>
                                    <p:animScale>
                                      <p:cBhvr>
                                        <p:cTn id="67" dur="26">
                                          <p:stCondLst>
                                            <p:cond delay="1808"/>
                                          </p:stCondLst>
                                        </p:cTn>
                                        <p:tgtEl>
                                          <p:spTgt spid="7"/>
                                        </p:tgtEl>
                                      </p:cBhvr>
                                      <p:to x="100000" y="95000"/>
                                    </p:animScale>
                                    <p:animScale>
                                      <p:cBhvr>
                                        <p:cTn id="6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29770" y="935453"/>
            <a:ext cx="7529530" cy="7256585"/>
          </a:xfrm>
          <a:prstGeom prst="rect">
            <a:avLst/>
          </a:prstGeom>
        </p:spPr>
      </p:pic>
      <p:sp>
        <p:nvSpPr>
          <p:cNvPr id="3" name="TextBox 3"/>
          <p:cNvSpPr txBox="1"/>
          <p:nvPr>
            <p:custDataLst>
              <p:tags r:id="rId2"/>
            </p:custDataLst>
          </p:nvPr>
        </p:nvSpPr>
        <p:spPr>
          <a:xfrm>
            <a:off x="1028700" y="1057275"/>
            <a:ext cx="7614138" cy="7165423"/>
          </a:xfrm>
          <a:prstGeom prst="rect">
            <a:avLst/>
          </a:prstGeom>
        </p:spPr>
        <p:txBody>
          <a:bodyPr lIns="0" tIns="0" rIns="0" bIns="0" rtlCol="0" anchor="t">
            <a:spAutoFit/>
          </a:bodyPr>
          <a:lstStyle/>
          <a:p>
            <a:pPr marL="0" lvl="0" indent="0">
              <a:lnSpc>
                <a:spcPts val="9280"/>
              </a:lnSpc>
              <a:spcBef>
                <a:spcPct val="0"/>
              </a:spcBef>
            </a:pPr>
            <a:r>
              <a:rPr lang="en-US" sz="8000" spc="-80" dirty="0" err="1">
                <a:solidFill>
                  <a:srgbClr val="CEF1EF"/>
                </a:solidFill>
                <a:latin typeface="Aharoni" panose="02010803020104030203" pitchFamily="2" charset="-79"/>
                <a:cs typeface="Aharoni" panose="02010803020104030203" pitchFamily="2" charset="-79"/>
              </a:rPr>
              <a:t>Reprenons</a:t>
            </a:r>
            <a:r>
              <a:rPr lang="en-US" sz="8000" spc="-80" dirty="0">
                <a:solidFill>
                  <a:srgbClr val="CEF1EF"/>
                </a:solidFill>
                <a:latin typeface="Aharoni" panose="02010803020104030203" pitchFamily="2" charset="-79"/>
                <a:cs typeface="Aharoni" panose="02010803020104030203" pitchFamily="2" charset="-79"/>
              </a:rPr>
              <a:t> </a:t>
            </a:r>
            <a:r>
              <a:rPr lang="en-US" sz="8000" spc="-80" dirty="0" err="1">
                <a:solidFill>
                  <a:srgbClr val="CEF1EF"/>
                </a:solidFill>
                <a:latin typeface="Aharoni" panose="02010803020104030203" pitchFamily="2" charset="-79"/>
                <a:cs typeface="Aharoni" panose="02010803020104030203" pitchFamily="2" charset="-79"/>
              </a:rPr>
              <a:t>l’exemple</a:t>
            </a:r>
            <a:r>
              <a:rPr lang="en-US" sz="8000" spc="-80" dirty="0">
                <a:solidFill>
                  <a:srgbClr val="CEF1EF"/>
                </a:solidFill>
                <a:latin typeface="Aharoni" panose="02010803020104030203" pitchFamily="2" charset="-79"/>
                <a:cs typeface="Aharoni" panose="02010803020104030203" pitchFamily="2" charset="-79"/>
              </a:rPr>
              <a:t> </a:t>
            </a:r>
            <a:r>
              <a:rPr lang="en-US" sz="8000" spc="-80" dirty="0" err="1">
                <a:solidFill>
                  <a:srgbClr val="CEF1EF"/>
                </a:solidFill>
                <a:latin typeface="Aharoni" panose="02010803020104030203" pitchFamily="2" charset="-79"/>
                <a:cs typeface="Aharoni" panose="02010803020104030203" pitchFamily="2" charset="-79"/>
              </a:rPr>
              <a:t>où</a:t>
            </a:r>
            <a:r>
              <a:rPr lang="en-US" sz="8000" spc="-80" dirty="0">
                <a:solidFill>
                  <a:srgbClr val="CEF1EF"/>
                </a:solidFill>
                <a:latin typeface="Aharoni" panose="02010803020104030203" pitchFamily="2" charset="-79"/>
                <a:cs typeface="Aharoni" panose="02010803020104030203" pitchFamily="2" charset="-79"/>
              </a:rPr>
              <a:t> </a:t>
            </a:r>
            <a:r>
              <a:rPr lang="en-US" sz="8000" spc="-80" dirty="0" err="1">
                <a:solidFill>
                  <a:srgbClr val="CEF1EF"/>
                </a:solidFill>
                <a:latin typeface="Aharoni" panose="02010803020104030203" pitchFamily="2" charset="-79"/>
                <a:cs typeface="Aharoni" panose="02010803020104030203" pitchFamily="2" charset="-79"/>
              </a:rPr>
              <a:t>vous</a:t>
            </a:r>
            <a:r>
              <a:rPr lang="en-US" sz="8000" spc="-80" dirty="0">
                <a:solidFill>
                  <a:srgbClr val="CEF1EF"/>
                </a:solidFill>
                <a:latin typeface="Aharoni" panose="02010803020104030203" pitchFamily="2" charset="-79"/>
                <a:cs typeface="Aharoni" panose="02010803020104030203" pitchFamily="2" charset="-79"/>
              </a:rPr>
              <a:t> </a:t>
            </a:r>
            <a:r>
              <a:rPr lang="en-US" sz="8000" spc="-80" dirty="0" err="1">
                <a:solidFill>
                  <a:srgbClr val="CEF1EF"/>
                </a:solidFill>
                <a:latin typeface="Aharoni" panose="02010803020104030203" pitchFamily="2" charset="-79"/>
                <a:cs typeface="Aharoni" panose="02010803020104030203" pitchFamily="2" charset="-79"/>
              </a:rPr>
              <a:t>avez</a:t>
            </a:r>
            <a:r>
              <a:rPr lang="en-US" sz="8000" spc="-80" dirty="0">
                <a:solidFill>
                  <a:srgbClr val="CEF1EF"/>
                </a:solidFill>
                <a:latin typeface="Aharoni" panose="02010803020104030203" pitchFamily="2" charset="-79"/>
                <a:cs typeface="Aharoni" panose="02010803020104030203" pitchFamily="2" charset="-79"/>
              </a:rPr>
              <a:t> un examen à </a:t>
            </a:r>
            <a:r>
              <a:rPr lang="en-US" sz="8000" spc="-80" dirty="0" err="1">
                <a:solidFill>
                  <a:srgbClr val="CEF1EF"/>
                </a:solidFill>
                <a:latin typeface="Aharoni" panose="02010803020104030203" pitchFamily="2" charset="-79"/>
                <a:cs typeface="Aharoni" panose="02010803020104030203" pitchFamily="2" charset="-79"/>
              </a:rPr>
              <a:t>venir</a:t>
            </a:r>
            <a:r>
              <a:rPr lang="en-US" sz="8000" spc="-80" dirty="0">
                <a:solidFill>
                  <a:srgbClr val="CEF1EF"/>
                </a:solidFill>
                <a:latin typeface="Aharoni" panose="02010803020104030203" pitchFamily="2" charset="-79"/>
                <a:cs typeface="Aharoni" panose="02010803020104030203" pitchFamily="2" charset="-79"/>
              </a:rPr>
              <a:t> </a:t>
            </a:r>
            <a:r>
              <a:rPr lang="en-US" sz="8000" spc="-80" dirty="0" err="1">
                <a:solidFill>
                  <a:srgbClr val="CEF1EF"/>
                </a:solidFill>
                <a:latin typeface="Aharoni" panose="02010803020104030203" pitchFamily="2" charset="-79"/>
                <a:cs typeface="Aharoni" panose="02010803020104030203" pitchFamily="2" charset="-79"/>
              </a:rPr>
              <a:t>demain</a:t>
            </a:r>
            <a:r>
              <a:rPr lang="en-US" sz="8000" spc="-80" dirty="0">
                <a:solidFill>
                  <a:srgbClr val="CEF1EF"/>
                </a:solidFill>
                <a:latin typeface="Aharoni" panose="02010803020104030203" pitchFamily="2" charset="-79"/>
                <a:cs typeface="Aharoni" panose="02010803020104030203" pitchFamily="2" charset="-79"/>
              </a:rPr>
              <a:t> qui </a:t>
            </a:r>
            <a:r>
              <a:rPr lang="en-US" sz="8000" spc="-80" dirty="0" err="1">
                <a:solidFill>
                  <a:srgbClr val="CEF1EF"/>
                </a:solidFill>
                <a:latin typeface="Aharoni" panose="02010803020104030203" pitchFamily="2" charset="-79"/>
                <a:cs typeface="Aharoni" panose="02010803020104030203" pitchFamily="2" charset="-79"/>
              </a:rPr>
              <a:t>vous</a:t>
            </a:r>
            <a:r>
              <a:rPr lang="en-US" sz="8000" spc="-80" dirty="0">
                <a:solidFill>
                  <a:srgbClr val="CEF1EF"/>
                </a:solidFill>
                <a:latin typeface="Aharoni" panose="02010803020104030203" pitchFamily="2" charset="-79"/>
                <a:cs typeface="Aharoni" panose="02010803020104030203" pitchFamily="2" charset="-79"/>
              </a:rPr>
              <a:t> </a:t>
            </a:r>
            <a:r>
              <a:rPr lang="en-US" sz="8000" spc="-80" dirty="0" err="1">
                <a:solidFill>
                  <a:srgbClr val="CEF1EF"/>
                </a:solidFill>
                <a:latin typeface="Aharoni" panose="02010803020104030203" pitchFamily="2" charset="-79"/>
                <a:cs typeface="Aharoni" panose="02010803020104030203" pitchFamily="2" charset="-79"/>
              </a:rPr>
              <a:t>stresse</a:t>
            </a:r>
            <a:r>
              <a:rPr lang="en-US" sz="8000" spc="-80" dirty="0">
                <a:solidFill>
                  <a:srgbClr val="CEF1EF"/>
                </a:solidFill>
                <a:latin typeface="Aharoni" panose="02010803020104030203" pitchFamily="2" charset="-79"/>
                <a:cs typeface="Aharoni" panose="02010803020104030203" pitchFamily="2" charset="-79"/>
              </a:rPr>
              <a:t>.</a:t>
            </a:r>
          </a:p>
        </p:txBody>
      </p:sp>
      <p:sp>
        <p:nvSpPr>
          <p:cNvPr id="4" name="TextBox 4"/>
          <p:cNvSpPr txBox="1"/>
          <p:nvPr>
            <p:custDataLst>
              <p:tags r:id="rId3"/>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CEF1EF"/>
                </a:solidFill>
                <a:latin typeface="Kollektif"/>
              </a:rPr>
              <a:t>Le stress est un </a:t>
            </a:r>
            <a:r>
              <a:rPr lang="en-US" sz="2799" u="sng" spc="50">
                <a:solidFill>
                  <a:srgbClr val="CEF1EF"/>
                </a:solidFill>
                <a:latin typeface="Kollektif"/>
              </a:rPr>
              <a:t>processus</a:t>
            </a:r>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1028700" y="1057275"/>
            <a:ext cx="16230600" cy="1752980"/>
          </a:xfrm>
          <a:prstGeom prst="rect">
            <a:avLst/>
          </a:prstGeom>
        </p:spPr>
        <p:txBody>
          <a:bodyPr lIns="0" tIns="0" rIns="0" bIns="0" rtlCol="0" anchor="t">
            <a:spAutoFit/>
          </a:bodyPr>
          <a:lstStyle/>
          <a:p>
            <a:pPr marL="0" lvl="0" indent="0">
              <a:lnSpc>
                <a:spcPts val="6843"/>
              </a:lnSpc>
              <a:spcBef>
                <a:spcPct val="0"/>
              </a:spcBef>
            </a:pPr>
            <a:r>
              <a:rPr lang="en-US" sz="5899" spc="-58" dirty="0" err="1">
                <a:solidFill>
                  <a:srgbClr val="CEF1EF"/>
                </a:solidFill>
                <a:latin typeface="Aharoni" panose="02010803020104030203" pitchFamily="2" charset="-79"/>
                <a:cs typeface="Aharoni" panose="02010803020104030203" pitchFamily="2" charset="-79"/>
              </a:rPr>
              <a:t>Quels</a:t>
            </a:r>
            <a:r>
              <a:rPr lang="en-US" sz="5899" spc="-58" dirty="0">
                <a:solidFill>
                  <a:srgbClr val="CEF1EF"/>
                </a:solidFill>
                <a:latin typeface="Aharoni" panose="02010803020104030203" pitchFamily="2" charset="-79"/>
                <a:cs typeface="Aharoni" panose="02010803020104030203" pitchFamily="2" charset="-79"/>
              </a:rPr>
              <a:t> </a:t>
            </a:r>
            <a:r>
              <a:rPr lang="en-US" sz="5899" spc="-58" dirty="0" err="1">
                <a:solidFill>
                  <a:srgbClr val="CEF1EF"/>
                </a:solidFill>
                <a:latin typeface="Aharoni" panose="02010803020104030203" pitchFamily="2" charset="-79"/>
                <a:cs typeface="Aharoni" panose="02010803020104030203" pitchFamily="2" charset="-79"/>
              </a:rPr>
              <a:t>sont</a:t>
            </a:r>
            <a:r>
              <a:rPr lang="en-US" sz="5899" spc="-58" dirty="0">
                <a:solidFill>
                  <a:srgbClr val="CEF1EF"/>
                </a:solidFill>
                <a:latin typeface="Aharoni" panose="02010803020104030203" pitchFamily="2" charset="-79"/>
                <a:cs typeface="Aharoni" panose="02010803020104030203" pitchFamily="2" charset="-79"/>
              </a:rPr>
              <a:t> les obstacles </a:t>
            </a:r>
            <a:r>
              <a:rPr lang="en-US" sz="5899" spc="-58" dirty="0" err="1">
                <a:solidFill>
                  <a:srgbClr val="CEF1EF"/>
                </a:solidFill>
                <a:latin typeface="Aharoni" panose="02010803020104030203" pitchFamily="2" charset="-79"/>
                <a:cs typeface="Aharoni" panose="02010803020104030203" pitchFamily="2" charset="-79"/>
              </a:rPr>
              <a:t>qu’un</a:t>
            </a:r>
            <a:r>
              <a:rPr lang="en-US" sz="5899" spc="-58" dirty="0">
                <a:solidFill>
                  <a:srgbClr val="CEF1EF"/>
                </a:solidFill>
                <a:latin typeface="Aharoni" panose="02010803020104030203" pitchFamily="2" charset="-79"/>
                <a:cs typeface="Aharoni" panose="02010803020104030203" pitchFamily="2" charset="-79"/>
              </a:rPr>
              <a:t> </a:t>
            </a:r>
            <a:r>
              <a:rPr lang="en-US" sz="5899" spc="-58" dirty="0" err="1">
                <a:solidFill>
                  <a:srgbClr val="CEF1EF"/>
                </a:solidFill>
                <a:latin typeface="Aharoni" panose="02010803020104030203" pitchFamily="2" charset="-79"/>
                <a:cs typeface="Aharoni" panose="02010803020104030203" pitchFamily="2" charset="-79"/>
              </a:rPr>
              <a:t>individu</a:t>
            </a:r>
            <a:r>
              <a:rPr lang="en-US" sz="5899" spc="-58" dirty="0">
                <a:solidFill>
                  <a:srgbClr val="CEF1EF"/>
                </a:solidFill>
                <a:latin typeface="Aharoni" panose="02010803020104030203" pitchFamily="2" charset="-79"/>
                <a:cs typeface="Aharoni" panose="02010803020104030203" pitchFamily="2" charset="-79"/>
              </a:rPr>
              <a:t> </a:t>
            </a:r>
            <a:r>
              <a:rPr lang="en-US" sz="5899" spc="-58" dirty="0" err="1">
                <a:solidFill>
                  <a:srgbClr val="CEF1EF"/>
                </a:solidFill>
                <a:latin typeface="Aharoni" panose="02010803020104030203" pitchFamily="2" charset="-79"/>
                <a:cs typeface="Aharoni" panose="02010803020104030203" pitchFamily="2" charset="-79"/>
              </a:rPr>
              <a:t>pourrait</a:t>
            </a:r>
            <a:r>
              <a:rPr lang="en-US" sz="5899" spc="-58" dirty="0">
                <a:solidFill>
                  <a:srgbClr val="CEF1EF"/>
                </a:solidFill>
                <a:latin typeface="Aharoni" panose="02010803020104030203" pitchFamily="2" charset="-79"/>
                <a:cs typeface="Aharoni" panose="02010803020104030203" pitchFamily="2" charset="-79"/>
              </a:rPr>
              <a:t> </a:t>
            </a:r>
            <a:r>
              <a:rPr lang="en-US" sz="5899" spc="-58" dirty="0" err="1">
                <a:solidFill>
                  <a:srgbClr val="CEF1EF"/>
                </a:solidFill>
                <a:latin typeface="Aharoni" panose="02010803020104030203" pitchFamily="2" charset="-79"/>
                <a:cs typeface="Aharoni" panose="02010803020104030203" pitchFamily="2" charset="-79"/>
              </a:rPr>
              <a:t>percevoir</a:t>
            </a:r>
            <a:r>
              <a:rPr lang="en-US" sz="5899" spc="-58" dirty="0">
                <a:solidFill>
                  <a:srgbClr val="CEF1EF"/>
                </a:solidFill>
                <a:latin typeface="Aharoni" panose="02010803020104030203" pitchFamily="2" charset="-79"/>
                <a:cs typeface="Aharoni" panose="02010803020104030203" pitchFamily="2" charset="-79"/>
              </a:rPr>
              <a:t> dans </a:t>
            </a:r>
            <a:r>
              <a:rPr lang="en-US" sz="5899" spc="-58" dirty="0" err="1">
                <a:solidFill>
                  <a:srgbClr val="CEF1EF"/>
                </a:solidFill>
                <a:latin typeface="Aharoni" panose="02010803020104030203" pitchFamily="2" charset="-79"/>
                <a:cs typeface="Aharoni" panose="02010803020104030203" pitchFamily="2" charset="-79"/>
              </a:rPr>
              <a:t>cette</a:t>
            </a:r>
            <a:r>
              <a:rPr lang="en-US" sz="5899" spc="-58" dirty="0">
                <a:solidFill>
                  <a:srgbClr val="CEF1EF"/>
                </a:solidFill>
                <a:latin typeface="Aharoni" panose="02010803020104030203" pitchFamily="2" charset="-79"/>
                <a:cs typeface="Aharoni" panose="02010803020104030203" pitchFamily="2" charset="-79"/>
              </a:rPr>
              <a:t> situation ?</a:t>
            </a:r>
          </a:p>
        </p:txBody>
      </p:sp>
      <p:sp>
        <p:nvSpPr>
          <p:cNvPr id="3" name="TextBox 3"/>
          <p:cNvSpPr txBox="1"/>
          <p:nvPr>
            <p:custDataLst>
              <p:tags r:id="rId2"/>
            </p:custDataLst>
          </p:nvPr>
        </p:nvSpPr>
        <p:spPr>
          <a:xfrm>
            <a:off x="1028700" y="3746256"/>
            <a:ext cx="5794686" cy="670560"/>
          </a:xfrm>
          <a:prstGeom prst="rect">
            <a:avLst/>
          </a:prstGeom>
        </p:spPr>
        <p:txBody>
          <a:bodyPr lIns="0" tIns="0" rIns="0" bIns="0" rtlCol="0" anchor="t">
            <a:spAutoFit/>
          </a:bodyPr>
          <a:lstStyle/>
          <a:p>
            <a:pPr marL="0" lvl="0" indent="0">
              <a:lnSpc>
                <a:spcPts val="5219"/>
              </a:lnSpc>
              <a:spcBef>
                <a:spcPct val="0"/>
              </a:spcBef>
            </a:pPr>
            <a:r>
              <a:rPr lang="fr-CA" sz="4500" spc="-44" dirty="0">
                <a:solidFill>
                  <a:srgbClr val="EC392F"/>
                </a:solidFill>
                <a:latin typeface="Aharoni" panose="02010803020104030203" pitchFamily="2" charset="-79"/>
                <a:cs typeface="Aharoni" panose="02010803020104030203" pitchFamily="2" charset="-79"/>
              </a:rPr>
              <a:t>Comportementaux :</a:t>
            </a:r>
          </a:p>
        </p:txBody>
      </p:sp>
      <p:sp>
        <p:nvSpPr>
          <p:cNvPr id="4" name="TextBox 4"/>
          <p:cNvSpPr txBox="1"/>
          <p:nvPr>
            <p:custDataLst>
              <p:tags r:id="rId3"/>
            </p:custDataLst>
          </p:nvPr>
        </p:nvSpPr>
        <p:spPr>
          <a:xfrm>
            <a:off x="1028700" y="5873921"/>
            <a:ext cx="5794686" cy="670560"/>
          </a:xfrm>
          <a:prstGeom prst="rect">
            <a:avLst/>
          </a:prstGeom>
        </p:spPr>
        <p:txBody>
          <a:bodyPr lIns="0" tIns="0" rIns="0" bIns="0" rtlCol="0" anchor="t">
            <a:spAutoFit/>
          </a:bodyPr>
          <a:lstStyle/>
          <a:p>
            <a:pPr marL="0" lvl="0" indent="0">
              <a:lnSpc>
                <a:spcPts val="5219"/>
              </a:lnSpc>
              <a:spcBef>
                <a:spcPct val="0"/>
              </a:spcBef>
            </a:pPr>
            <a:r>
              <a:rPr lang="fr-CA" sz="4500" spc="-44" dirty="0">
                <a:solidFill>
                  <a:srgbClr val="EC392F"/>
                </a:solidFill>
                <a:latin typeface="Aharoni" panose="02010803020104030203" pitchFamily="2" charset="-79"/>
                <a:cs typeface="Aharoni" panose="02010803020104030203" pitchFamily="2" charset="-79"/>
              </a:rPr>
              <a:t>Cognitifs :</a:t>
            </a:r>
          </a:p>
        </p:txBody>
      </p:sp>
      <p:sp>
        <p:nvSpPr>
          <p:cNvPr id="5" name="TextBox 5"/>
          <p:cNvSpPr txBox="1"/>
          <p:nvPr>
            <p:custDataLst>
              <p:tags r:id="rId4"/>
            </p:custDataLst>
          </p:nvPr>
        </p:nvSpPr>
        <p:spPr>
          <a:xfrm>
            <a:off x="1028700" y="7930515"/>
            <a:ext cx="5794686" cy="670560"/>
          </a:xfrm>
          <a:prstGeom prst="rect">
            <a:avLst/>
          </a:prstGeom>
        </p:spPr>
        <p:txBody>
          <a:bodyPr lIns="0" tIns="0" rIns="0" bIns="0" rtlCol="0" anchor="t">
            <a:spAutoFit/>
          </a:bodyPr>
          <a:lstStyle/>
          <a:p>
            <a:pPr marL="0" lvl="0" indent="0">
              <a:lnSpc>
                <a:spcPts val="5219"/>
              </a:lnSpc>
              <a:spcBef>
                <a:spcPct val="0"/>
              </a:spcBef>
            </a:pPr>
            <a:r>
              <a:rPr lang="fr-CA" sz="4500" spc="-44" dirty="0">
                <a:solidFill>
                  <a:srgbClr val="EC392F"/>
                </a:solidFill>
                <a:latin typeface="Aharoni" panose="02010803020104030203" pitchFamily="2" charset="-79"/>
                <a:cs typeface="Aharoni" panose="02010803020104030203" pitchFamily="2" charset="-79"/>
              </a:rPr>
              <a:t>Émotionnels :</a:t>
            </a:r>
          </a:p>
        </p:txBody>
      </p:sp>
      <p:sp>
        <p:nvSpPr>
          <p:cNvPr id="6" name="TextBox 6"/>
          <p:cNvSpPr txBox="1"/>
          <p:nvPr>
            <p:custDataLst>
              <p:tags r:id="rId5"/>
            </p:custDataLst>
          </p:nvPr>
        </p:nvSpPr>
        <p:spPr>
          <a:xfrm>
            <a:off x="7154008" y="3746256"/>
            <a:ext cx="10105292" cy="1981200"/>
          </a:xfrm>
          <a:prstGeom prst="rect">
            <a:avLst/>
          </a:prstGeom>
        </p:spPr>
        <p:txBody>
          <a:bodyPr lIns="0" tIns="0" rIns="0" bIns="0" rtlCol="0" anchor="t">
            <a:spAutoFit/>
          </a:bodyPr>
          <a:lstStyle/>
          <a:p>
            <a:pPr marL="0" lvl="0" indent="0" algn="just">
              <a:lnSpc>
                <a:spcPts val="5174"/>
              </a:lnSpc>
              <a:spcBef>
                <a:spcPct val="0"/>
              </a:spcBef>
            </a:pPr>
            <a:r>
              <a:rPr lang="en-US" sz="4500" spc="81" dirty="0">
                <a:solidFill>
                  <a:srgbClr val="FFFFFF"/>
                </a:solidFill>
                <a:latin typeface="Kollektif"/>
              </a:rPr>
              <a:t>Je manque de temps pour </a:t>
            </a:r>
            <a:r>
              <a:rPr lang="en-US" sz="4500" spc="81" dirty="0" err="1">
                <a:solidFill>
                  <a:srgbClr val="FFFFFF"/>
                </a:solidFill>
                <a:latin typeface="Kollektif"/>
              </a:rPr>
              <a:t>étudier</a:t>
            </a:r>
            <a:r>
              <a:rPr lang="en-US" sz="4500" spc="81" dirty="0">
                <a:solidFill>
                  <a:srgbClr val="FFFFFF"/>
                </a:solidFill>
                <a:latin typeface="Kollektif"/>
              </a:rPr>
              <a:t> </a:t>
            </a:r>
            <a:r>
              <a:rPr lang="en-US" sz="4500" spc="81" dirty="0" err="1">
                <a:solidFill>
                  <a:srgbClr val="FFFFFF"/>
                </a:solidFill>
                <a:latin typeface="Kollektif"/>
              </a:rPr>
              <a:t>parce</a:t>
            </a:r>
            <a:r>
              <a:rPr lang="en-US" sz="4500" spc="81" dirty="0">
                <a:solidFill>
                  <a:srgbClr val="FFFFFF"/>
                </a:solidFill>
                <a:latin typeface="Kollektif"/>
              </a:rPr>
              <a:t> que je </a:t>
            </a:r>
            <a:r>
              <a:rPr lang="en-US" sz="4500" spc="81" dirty="0" err="1">
                <a:solidFill>
                  <a:srgbClr val="FFFFFF"/>
                </a:solidFill>
                <a:latin typeface="Kollektif"/>
              </a:rPr>
              <a:t>dois</a:t>
            </a:r>
            <a:r>
              <a:rPr lang="en-US" sz="4500" spc="81" dirty="0">
                <a:solidFill>
                  <a:srgbClr val="FFFFFF"/>
                </a:solidFill>
                <a:latin typeface="Kollektif"/>
              </a:rPr>
              <a:t> </a:t>
            </a:r>
            <a:r>
              <a:rPr lang="en-US" sz="4500" spc="81" dirty="0" err="1">
                <a:solidFill>
                  <a:srgbClr val="FFFFFF"/>
                </a:solidFill>
                <a:latin typeface="Kollektif"/>
              </a:rPr>
              <a:t>travailler</a:t>
            </a:r>
            <a:r>
              <a:rPr lang="en-US" sz="4500" spc="81" dirty="0">
                <a:solidFill>
                  <a:srgbClr val="FFFFFF"/>
                </a:solidFill>
                <a:latin typeface="Kollektif"/>
              </a:rPr>
              <a:t> beaucoup </a:t>
            </a:r>
            <a:r>
              <a:rPr lang="en-US" sz="4500" spc="81" dirty="0" err="1">
                <a:solidFill>
                  <a:srgbClr val="FFFFFF"/>
                </a:solidFill>
                <a:latin typeface="Kollektif"/>
              </a:rPr>
              <a:t>cette</a:t>
            </a:r>
            <a:r>
              <a:rPr lang="en-US" sz="4500" spc="81" dirty="0">
                <a:solidFill>
                  <a:srgbClr val="FFFFFF"/>
                </a:solidFill>
                <a:latin typeface="Kollektif"/>
              </a:rPr>
              <a:t> </a:t>
            </a:r>
            <a:r>
              <a:rPr lang="en-US" sz="4500" spc="81" dirty="0" err="1">
                <a:solidFill>
                  <a:srgbClr val="FFFFFF"/>
                </a:solidFill>
                <a:latin typeface="Kollektif"/>
              </a:rPr>
              <a:t>semaine</a:t>
            </a:r>
            <a:r>
              <a:rPr lang="en-US" sz="4500" spc="81" dirty="0">
                <a:solidFill>
                  <a:srgbClr val="FFFFFF"/>
                </a:solidFill>
                <a:latin typeface="Kollektif"/>
              </a:rPr>
              <a:t>. </a:t>
            </a:r>
          </a:p>
        </p:txBody>
      </p:sp>
      <p:sp>
        <p:nvSpPr>
          <p:cNvPr id="7" name="TextBox 7"/>
          <p:cNvSpPr txBox="1"/>
          <p:nvPr>
            <p:custDataLst>
              <p:tags r:id="rId6"/>
            </p:custDataLst>
          </p:nvPr>
        </p:nvSpPr>
        <p:spPr>
          <a:xfrm>
            <a:off x="4472354" y="5868206"/>
            <a:ext cx="12786946" cy="1327150"/>
          </a:xfrm>
          <a:prstGeom prst="rect">
            <a:avLst/>
          </a:prstGeom>
        </p:spPr>
        <p:txBody>
          <a:bodyPr lIns="0" tIns="0" rIns="0" bIns="0" rtlCol="0" anchor="t">
            <a:spAutoFit/>
          </a:bodyPr>
          <a:lstStyle/>
          <a:p>
            <a:pPr marL="0" lvl="0" indent="0" algn="just">
              <a:lnSpc>
                <a:spcPts val="5174"/>
              </a:lnSpc>
              <a:spcBef>
                <a:spcPct val="0"/>
              </a:spcBef>
            </a:pPr>
            <a:r>
              <a:rPr lang="en-US" sz="4500" spc="81" dirty="0" err="1">
                <a:solidFill>
                  <a:srgbClr val="FFFFFF"/>
                </a:solidFill>
                <a:latin typeface="Kollektif"/>
              </a:rPr>
              <a:t>C’est</a:t>
            </a:r>
            <a:r>
              <a:rPr lang="en-US" sz="4500" spc="81" dirty="0">
                <a:solidFill>
                  <a:srgbClr val="FFFFFF"/>
                </a:solidFill>
                <a:latin typeface="Kollektif"/>
              </a:rPr>
              <a:t> un examen de par </a:t>
            </a:r>
            <a:r>
              <a:rPr lang="en-US" sz="4500" spc="81" dirty="0" err="1">
                <a:solidFill>
                  <a:srgbClr val="FFFFFF"/>
                </a:solidFill>
                <a:latin typeface="Kollektif"/>
              </a:rPr>
              <a:t>cœur</a:t>
            </a:r>
            <a:r>
              <a:rPr lang="en-US" sz="4500" spc="81" dirty="0">
                <a:solidFill>
                  <a:srgbClr val="FFFFFF"/>
                </a:solidFill>
                <a:latin typeface="Kollektif"/>
              </a:rPr>
              <a:t> et je </a:t>
            </a:r>
            <a:r>
              <a:rPr lang="en-US" sz="4500" spc="81" dirty="0" err="1">
                <a:solidFill>
                  <a:srgbClr val="FFFFFF"/>
                </a:solidFill>
                <a:latin typeface="Kollektif"/>
              </a:rPr>
              <a:t>crois</a:t>
            </a:r>
            <a:r>
              <a:rPr lang="en-US" sz="4500" spc="81" dirty="0">
                <a:solidFill>
                  <a:srgbClr val="FFFFFF"/>
                </a:solidFill>
                <a:latin typeface="Kollektif"/>
              </a:rPr>
              <a:t> que je ne </a:t>
            </a:r>
            <a:r>
              <a:rPr lang="en-US" sz="4500" spc="81" dirty="0" err="1">
                <a:solidFill>
                  <a:srgbClr val="FFFFFF"/>
                </a:solidFill>
                <a:latin typeface="Kollektif"/>
              </a:rPr>
              <a:t>suis</a:t>
            </a:r>
            <a:r>
              <a:rPr lang="en-US" sz="4500" spc="81" dirty="0">
                <a:solidFill>
                  <a:srgbClr val="FFFFFF"/>
                </a:solidFill>
                <a:latin typeface="Kollektif"/>
              </a:rPr>
              <a:t> pas bon.ne pour </a:t>
            </a:r>
            <a:r>
              <a:rPr lang="en-US" sz="4500" spc="81" dirty="0" err="1">
                <a:solidFill>
                  <a:srgbClr val="FFFFFF"/>
                </a:solidFill>
                <a:latin typeface="Kollektif"/>
              </a:rPr>
              <a:t>ce</a:t>
            </a:r>
            <a:r>
              <a:rPr lang="en-US" sz="4500" spc="81" dirty="0">
                <a:solidFill>
                  <a:srgbClr val="FFFFFF"/>
                </a:solidFill>
                <a:latin typeface="Kollektif"/>
              </a:rPr>
              <a:t> type </a:t>
            </a:r>
            <a:r>
              <a:rPr lang="en-US" sz="4500" spc="81" dirty="0" err="1">
                <a:solidFill>
                  <a:srgbClr val="FFFFFF"/>
                </a:solidFill>
                <a:latin typeface="Kollektif"/>
              </a:rPr>
              <a:t>d’examen</a:t>
            </a:r>
            <a:r>
              <a:rPr lang="en-US" sz="4500" spc="81" dirty="0">
                <a:solidFill>
                  <a:srgbClr val="FFFFFF"/>
                </a:solidFill>
                <a:latin typeface="Kollektif"/>
              </a:rPr>
              <a:t>.</a:t>
            </a:r>
          </a:p>
        </p:txBody>
      </p:sp>
      <p:sp>
        <p:nvSpPr>
          <p:cNvPr id="8" name="TextBox 8"/>
          <p:cNvSpPr txBox="1"/>
          <p:nvPr>
            <p:custDataLst>
              <p:tags r:id="rId7"/>
            </p:custDataLst>
          </p:nvPr>
        </p:nvSpPr>
        <p:spPr>
          <a:xfrm>
            <a:off x="9139238" y="4481513"/>
            <a:ext cx="9525" cy="676275"/>
          </a:xfrm>
          <a:prstGeom prst="rect">
            <a:avLst/>
          </a:prstGeom>
        </p:spPr>
        <p:txBody>
          <a:bodyPr lIns="0" tIns="0" rIns="0" bIns="0" rtlCol="0" anchor="t">
            <a:spAutoFit/>
          </a:bodyPr>
          <a:lstStyle/>
          <a:p>
            <a:pPr algn="ctr">
              <a:lnSpc>
                <a:spcPts val="5174"/>
              </a:lnSpc>
              <a:spcBef>
                <a:spcPct val="0"/>
              </a:spcBef>
            </a:pPr>
            <a:endParaRPr/>
          </a:p>
        </p:txBody>
      </p:sp>
      <p:sp>
        <p:nvSpPr>
          <p:cNvPr id="9" name="TextBox 9"/>
          <p:cNvSpPr txBox="1"/>
          <p:nvPr>
            <p:custDataLst>
              <p:tags r:id="rId8"/>
            </p:custDataLst>
          </p:nvPr>
        </p:nvSpPr>
        <p:spPr>
          <a:xfrm>
            <a:off x="5761892" y="7930515"/>
            <a:ext cx="11497408" cy="1327150"/>
          </a:xfrm>
          <a:prstGeom prst="rect">
            <a:avLst/>
          </a:prstGeom>
        </p:spPr>
        <p:txBody>
          <a:bodyPr lIns="0" tIns="0" rIns="0" bIns="0" rtlCol="0" anchor="t">
            <a:spAutoFit/>
          </a:bodyPr>
          <a:lstStyle/>
          <a:p>
            <a:pPr marL="0" lvl="0" indent="0" algn="just">
              <a:lnSpc>
                <a:spcPts val="5174"/>
              </a:lnSpc>
              <a:spcBef>
                <a:spcPct val="0"/>
              </a:spcBef>
            </a:pPr>
            <a:r>
              <a:rPr lang="en-US" sz="4500" spc="81" dirty="0">
                <a:solidFill>
                  <a:srgbClr val="FFFFFF"/>
                </a:solidFill>
                <a:latin typeface="Kollektif"/>
              </a:rPr>
              <a:t>Je </a:t>
            </a:r>
            <a:r>
              <a:rPr lang="en-US" sz="4500" spc="81" dirty="0" err="1">
                <a:solidFill>
                  <a:srgbClr val="FFFFFF"/>
                </a:solidFill>
                <a:latin typeface="Kollektif"/>
              </a:rPr>
              <a:t>sens</a:t>
            </a:r>
            <a:r>
              <a:rPr lang="en-US" sz="4500" spc="81" dirty="0">
                <a:solidFill>
                  <a:srgbClr val="FFFFFF"/>
                </a:solidFill>
                <a:latin typeface="Kollektif"/>
              </a:rPr>
              <a:t> que je ne serai pas à la hauteur, je </a:t>
            </a:r>
            <a:r>
              <a:rPr lang="en-US" sz="4500" spc="81" dirty="0" err="1">
                <a:solidFill>
                  <a:srgbClr val="FFFFFF"/>
                </a:solidFill>
                <a:latin typeface="Kollektif"/>
              </a:rPr>
              <a:t>suis</a:t>
            </a:r>
            <a:r>
              <a:rPr lang="en-US" sz="4500" spc="81" dirty="0">
                <a:solidFill>
                  <a:srgbClr val="FFFFFF"/>
                </a:solidFill>
                <a:latin typeface="Kollektif"/>
              </a:rPr>
              <a:t> trop stupide pour </a:t>
            </a:r>
            <a:r>
              <a:rPr lang="en-US" sz="4500" spc="81" dirty="0" err="1">
                <a:solidFill>
                  <a:srgbClr val="FFFFFF"/>
                </a:solidFill>
                <a:latin typeface="Kollektif"/>
              </a:rPr>
              <a:t>réussir</a:t>
            </a:r>
            <a:r>
              <a:rPr lang="en-US" sz="4500" spc="81" dirty="0">
                <a:solidFill>
                  <a:srgbClr val="FFFFFF"/>
                </a:solidFill>
                <a:latin typeface="Kollektif"/>
              </a:rPr>
              <a:t>.</a:t>
            </a:r>
          </a:p>
        </p:txBody>
      </p:sp>
      <p:sp>
        <p:nvSpPr>
          <p:cNvPr id="10" name="TextBox 10"/>
          <p:cNvSpPr txBox="1"/>
          <p:nvPr>
            <p:custDataLst>
              <p:tags r:id="rId9"/>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CEF1EF"/>
                </a:solidFill>
                <a:latin typeface="Kollektif"/>
              </a:rPr>
              <a:t>Le stress est un </a:t>
            </a:r>
            <a:r>
              <a:rPr lang="en-US" sz="2799" u="sng" spc="50">
                <a:solidFill>
                  <a:srgbClr val="CEF1EF"/>
                </a:solidFill>
                <a:latin typeface="Kollektif"/>
              </a:rPr>
              <a:t>processus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1028700" y="1057275"/>
            <a:ext cx="16230600" cy="1752980"/>
          </a:xfrm>
          <a:prstGeom prst="rect">
            <a:avLst/>
          </a:prstGeom>
        </p:spPr>
        <p:txBody>
          <a:bodyPr lIns="0" tIns="0" rIns="0" bIns="0" rtlCol="0" anchor="t">
            <a:spAutoFit/>
          </a:bodyPr>
          <a:lstStyle/>
          <a:p>
            <a:pPr marL="0" lvl="0" indent="0">
              <a:lnSpc>
                <a:spcPts val="6843"/>
              </a:lnSpc>
              <a:spcBef>
                <a:spcPct val="0"/>
              </a:spcBef>
            </a:pPr>
            <a:r>
              <a:rPr lang="en-US" sz="5899" spc="-58" dirty="0" err="1">
                <a:solidFill>
                  <a:srgbClr val="CEF1EF"/>
                </a:solidFill>
                <a:latin typeface="Aharoni" panose="02010803020104030203" pitchFamily="2" charset="-79"/>
                <a:cs typeface="Aharoni" panose="02010803020104030203" pitchFamily="2" charset="-79"/>
              </a:rPr>
              <a:t>Quelles</a:t>
            </a:r>
            <a:r>
              <a:rPr lang="en-US" sz="5899" spc="-58" dirty="0">
                <a:solidFill>
                  <a:srgbClr val="CEF1EF"/>
                </a:solidFill>
                <a:latin typeface="Aharoni" panose="02010803020104030203" pitchFamily="2" charset="-79"/>
                <a:cs typeface="Aharoni" panose="02010803020104030203" pitchFamily="2" charset="-79"/>
              </a:rPr>
              <a:t> </a:t>
            </a:r>
            <a:r>
              <a:rPr lang="en-US" sz="5899" spc="-58" dirty="0" err="1">
                <a:solidFill>
                  <a:srgbClr val="CEF1EF"/>
                </a:solidFill>
                <a:latin typeface="Aharoni" panose="02010803020104030203" pitchFamily="2" charset="-79"/>
                <a:cs typeface="Aharoni" panose="02010803020104030203" pitchFamily="2" charset="-79"/>
              </a:rPr>
              <a:t>sont</a:t>
            </a:r>
            <a:r>
              <a:rPr lang="en-US" sz="5899" spc="-58" dirty="0">
                <a:solidFill>
                  <a:srgbClr val="CEF1EF"/>
                </a:solidFill>
                <a:latin typeface="Aharoni" panose="02010803020104030203" pitchFamily="2" charset="-79"/>
                <a:cs typeface="Aharoni" panose="02010803020104030203" pitchFamily="2" charset="-79"/>
              </a:rPr>
              <a:t> les </a:t>
            </a:r>
            <a:r>
              <a:rPr lang="en-US" sz="5899" spc="-58" dirty="0" err="1">
                <a:solidFill>
                  <a:srgbClr val="CEF1EF"/>
                </a:solidFill>
                <a:latin typeface="Aharoni" panose="02010803020104030203" pitchFamily="2" charset="-79"/>
                <a:cs typeface="Aharoni" panose="02010803020104030203" pitchFamily="2" charset="-79"/>
              </a:rPr>
              <a:t>ressources</a:t>
            </a:r>
            <a:r>
              <a:rPr lang="en-US" sz="5899" spc="-58" dirty="0">
                <a:solidFill>
                  <a:srgbClr val="CEF1EF"/>
                </a:solidFill>
                <a:latin typeface="Aharoni" panose="02010803020104030203" pitchFamily="2" charset="-79"/>
                <a:cs typeface="Aharoni" panose="02010803020104030203" pitchFamily="2" charset="-79"/>
              </a:rPr>
              <a:t> </a:t>
            </a:r>
            <a:r>
              <a:rPr lang="en-US" sz="5899" spc="-58" dirty="0" err="1">
                <a:solidFill>
                  <a:srgbClr val="CEF1EF"/>
                </a:solidFill>
                <a:latin typeface="Aharoni" panose="02010803020104030203" pitchFamily="2" charset="-79"/>
                <a:cs typeface="Aharoni" panose="02010803020104030203" pitchFamily="2" charset="-79"/>
              </a:rPr>
              <a:t>qu’un</a:t>
            </a:r>
            <a:r>
              <a:rPr lang="en-US" sz="5899" spc="-58" dirty="0">
                <a:solidFill>
                  <a:srgbClr val="CEF1EF"/>
                </a:solidFill>
                <a:latin typeface="Aharoni" panose="02010803020104030203" pitchFamily="2" charset="-79"/>
                <a:cs typeface="Aharoni" panose="02010803020104030203" pitchFamily="2" charset="-79"/>
              </a:rPr>
              <a:t> </a:t>
            </a:r>
            <a:r>
              <a:rPr lang="en-US" sz="5899" spc="-58" dirty="0" err="1">
                <a:solidFill>
                  <a:srgbClr val="CEF1EF"/>
                </a:solidFill>
                <a:latin typeface="Aharoni" panose="02010803020104030203" pitchFamily="2" charset="-79"/>
                <a:cs typeface="Aharoni" panose="02010803020104030203" pitchFamily="2" charset="-79"/>
              </a:rPr>
              <a:t>individu</a:t>
            </a:r>
            <a:r>
              <a:rPr lang="en-US" sz="5899" spc="-58" dirty="0">
                <a:solidFill>
                  <a:srgbClr val="CEF1EF"/>
                </a:solidFill>
                <a:latin typeface="Aharoni" panose="02010803020104030203" pitchFamily="2" charset="-79"/>
                <a:cs typeface="Aharoni" panose="02010803020104030203" pitchFamily="2" charset="-79"/>
              </a:rPr>
              <a:t> </a:t>
            </a:r>
            <a:r>
              <a:rPr lang="en-US" sz="5899" spc="-58" dirty="0" err="1">
                <a:solidFill>
                  <a:srgbClr val="CEF1EF"/>
                </a:solidFill>
                <a:latin typeface="Aharoni" panose="02010803020104030203" pitchFamily="2" charset="-79"/>
                <a:cs typeface="Aharoni" panose="02010803020104030203" pitchFamily="2" charset="-79"/>
              </a:rPr>
              <a:t>pourrait</a:t>
            </a:r>
            <a:r>
              <a:rPr lang="en-US" sz="5899" spc="-58" dirty="0">
                <a:solidFill>
                  <a:srgbClr val="CEF1EF"/>
                </a:solidFill>
                <a:latin typeface="Aharoni" panose="02010803020104030203" pitchFamily="2" charset="-79"/>
                <a:cs typeface="Aharoni" panose="02010803020104030203" pitchFamily="2" charset="-79"/>
              </a:rPr>
              <a:t> </a:t>
            </a:r>
            <a:r>
              <a:rPr lang="en-US" sz="5899" spc="-58" dirty="0" err="1">
                <a:solidFill>
                  <a:srgbClr val="CEF1EF"/>
                </a:solidFill>
                <a:latin typeface="Aharoni" panose="02010803020104030203" pitchFamily="2" charset="-79"/>
                <a:cs typeface="Aharoni" panose="02010803020104030203" pitchFamily="2" charset="-79"/>
              </a:rPr>
              <a:t>percevoir</a:t>
            </a:r>
            <a:r>
              <a:rPr lang="en-US" sz="5899" spc="-58" dirty="0">
                <a:solidFill>
                  <a:srgbClr val="CEF1EF"/>
                </a:solidFill>
                <a:latin typeface="Aharoni" panose="02010803020104030203" pitchFamily="2" charset="-79"/>
                <a:cs typeface="Aharoni" panose="02010803020104030203" pitchFamily="2" charset="-79"/>
              </a:rPr>
              <a:t> dans </a:t>
            </a:r>
            <a:r>
              <a:rPr lang="en-US" sz="5899" spc="-58" dirty="0" err="1">
                <a:solidFill>
                  <a:srgbClr val="CEF1EF"/>
                </a:solidFill>
                <a:latin typeface="Aharoni" panose="02010803020104030203" pitchFamily="2" charset="-79"/>
                <a:cs typeface="Aharoni" panose="02010803020104030203" pitchFamily="2" charset="-79"/>
              </a:rPr>
              <a:t>cette</a:t>
            </a:r>
            <a:r>
              <a:rPr lang="en-US" sz="5899" spc="-58" dirty="0">
                <a:solidFill>
                  <a:srgbClr val="CEF1EF"/>
                </a:solidFill>
                <a:latin typeface="Aharoni" panose="02010803020104030203" pitchFamily="2" charset="-79"/>
                <a:cs typeface="Aharoni" panose="02010803020104030203" pitchFamily="2" charset="-79"/>
              </a:rPr>
              <a:t> situation ?</a:t>
            </a:r>
          </a:p>
        </p:txBody>
      </p:sp>
      <p:sp>
        <p:nvSpPr>
          <p:cNvPr id="3" name="TextBox 3"/>
          <p:cNvSpPr txBox="1"/>
          <p:nvPr>
            <p:custDataLst>
              <p:tags r:id="rId2"/>
            </p:custDataLst>
          </p:nvPr>
        </p:nvSpPr>
        <p:spPr>
          <a:xfrm>
            <a:off x="1028700" y="3746256"/>
            <a:ext cx="5794686" cy="670560"/>
          </a:xfrm>
          <a:prstGeom prst="rect">
            <a:avLst/>
          </a:prstGeom>
        </p:spPr>
        <p:txBody>
          <a:bodyPr lIns="0" tIns="0" rIns="0" bIns="0" rtlCol="0" anchor="t">
            <a:spAutoFit/>
          </a:bodyPr>
          <a:lstStyle/>
          <a:p>
            <a:pPr marL="0" lvl="0" indent="0">
              <a:lnSpc>
                <a:spcPts val="5219"/>
              </a:lnSpc>
              <a:spcBef>
                <a:spcPct val="0"/>
              </a:spcBef>
            </a:pPr>
            <a:r>
              <a:rPr lang="en-US" sz="4500" spc="-44" dirty="0" err="1">
                <a:solidFill>
                  <a:srgbClr val="99B83C"/>
                </a:solidFill>
                <a:latin typeface="Aharoni" panose="02010803020104030203" pitchFamily="2" charset="-79"/>
                <a:cs typeface="Aharoni" panose="02010803020104030203" pitchFamily="2" charset="-79"/>
              </a:rPr>
              <a:t>Comportementales</a:t>
            </a:r>
            <a:r>
              <a:rPr lang="en-US" sz="4500" spc="-44" dirty="0">
                <a:solidFill>
                  <a:srgbClr val="99B83C"/>
                </a:solidFill>
                <a:latin typeface="Aharoni" panose="02010803020104030203" pitchFamily="2" charset="-79"/>
                <a:cs typeface="Aharoni" panose="02010803020104030203" pitchFamily="2" charset="-79"/>
              </a:rPr>
              <a:t> :</a:t>
            </a:r>
          </a:p>
        </p:txBody>
      </p:sp>
      <p:sp>
        <p:nvSpPr>
          <p:cNvPr id="4" name="TextBox 4"/>
          <p:cNvSpPr txBox="1"/>
          <p:nvPr>
            <p:custDataLst>
              <p:tags r:id="rId3"/>
            </p:custDataLst>
          </p:nvPr>
        </p:nvSpPr>
        <p:spPr>
          <a:xfrm>
            <a:off x="1040990" y="6337702"/>
            <a:ext cx="5794686" cy="670560"/>
          </a:xfrm>
          <a:prstGeom prst="rect">
            <a:avLst/>
          </a:prstGeom>
        </p:spPr>
        <p:txBody>
          <a:bodyPr lIns="0" tIns="0" rIns="0" bIns="0" rtlCol="0" anchor="t">
            <a:spAutoFit/>
          </a:bodyPr>
          <a:lstStyle/>
          <a:p>
            <a:pPr marL="0" lvl="0" indent="0">
              <a:lnSpc>
                <a:spcPts val="5219"/>
              </a:lnSpc>
              <a:spcBef>
                <a:spcPct val="0"/>
              </a:spcBef>
            </a:pPr>
            <a:r>
              <a:rPr lang="en-US" sz="4500" spc="-44" dirty="0" err="1">
                <a:solidFill>
                  <a:srgbClr val="99B83C"/>
                </a:solidFill>
                <a:latin typeface="Aharoni" panose="02010803020104030203" pitchFamily="2" charset="-79"/>
                <a:cs typeface="Aharoni" panose="02010803020104030203" pitchFamily="2" charset="-79"/>
              </a:rPr>
              <a:t>Cognitives</a:t>
            </a:r>
            <a:r>
              <a:rPr lang="en-US" sz="4500" spc="-44" dirty="0">
                <a:solidFill>
                  <a:srgbClr val="99B83C"/>
                </a:solidFill>
                <a:latin typeface="Aharoni" panose="02010803020104030203" pitchFamily="2" charset="-79"/>
                <a:cs typeface="Aharoni" panose="02010803020104030203" pitchFamily="2" charset="-79"/>
              </a:rPr>
              <a:t> :</a:t>
            </a:r>
          </a:p>
        </p:txBody>
      </p:sp>
      <p:sp>
        <p:nvSpPr>
          <p:cNvPr id="5" name="TextBox 5"/>
          <p:cNvSpPr txBox="1"/>
          <p:nvPr>
            <p:custDataLst>
              <p:tags r:id="rId4"/>
            </p:custDataLst>
          </p:nvPr>
        </p:nvSpPr>
        <p:spPr>
          <a:xfrm>
            <a:off x="1028700" y="7930515"/>
            <a:ext cx="5794686" cy="670560"/>
          </a:xfrm>
          <a:prstGeom prst="rect">
            <a:avLst/>
          </a:prstGeom>
        </p:spPr>
        <p:txBody>
          <a:bodyPr lIns="0" tIns="0" rIns="0" bIns="0" rtlCol="0" anchor="t">
            <a:spAutoFit/>
          </a:bodyPr>
          <a:lstStyle/>
          <a:p>
            <a:pPr marL="0" lvl="0" indent="0">
              <a:lnSpc>
                <a:spcPts val="5219"/>
              </a:lnSpc>
              <a:spcBef>
                <a:spcPct val="0"/>
              </a:spcBef>
            </a:pPr>
            <a:r>
              <a:rPr lang="en-US" sz="4500" spc="-44">
                <a:solidFill>
                  <a:srgbClr val="99B83C"/>
                </a:solidFill>
                <a:latin typeface="Aharoni" panose="02010803020104030203" pitchFamily="2" charset="-79"/>
                <a:cs typeface="Aharoni" panose="02010803020104030203" pitchFamily="2" charset="-79"/>
              </a:rPr>
              <a:t>Émotionnelles :</a:t>
            </a:r>
          </a:p>
        </p:txBody>
      </p:sp>
      <p:sp>
        <p:nvSpPr>
          <p:cNvPr id="6" name="TextBox 6"/>
          <p:cNvSpPr txBox="1"/>
          <p:nvPr>
            <p:custDataLst>
              <p:tags r:id="rId5"/>
            </p:custDataLst>
          </p:nvPr>
        </p:nvSpPr>
        <p:spPr>
          <a:xfrm>
            <a:off x="6400800" y="3746256"/>
            <a:ext cx="10858500" cy="1990725"/>
          </a:xfrm>
          <a:prstGeom prst="rect">
            <a:avLst/>
          </a:prstGeom>
        </p:spPr>
        <p:txBody>
          <a:bodyPr wrap="square" lIns="0" tIns="0" rIns="0" bIns="0" rtlCol="0" anchor="t">
            <a:spAutoFit/>
          </a:bodyPr>
          <a:lstStyle/>
          <a:p>
            <a:pPr marL="0" lvl="0" indent="0" algn="just">
              <a:lnSpc>
                <a:spcPts val="5174"/>
              </a:lnSpc>
              <a:spcBef>
                <a:spcPct val="0"/>
              </a:spcBef>
            </a:pPr>
            <a:r>
              <a:rPr lang="en-US" sz="4500" spc="81" dirty="0">
                <a:solidFill>
                  <a:srgbClr val="FFFFFF"/>
                </a:solidFill>
                <a:latin typeface="Kollektif"/>
              </a:rPr>
              <a:t>Je </a:t>
            </a:r>
            <a:r>
              <a:rPr lang="en-US" sz="4500" spc="81" dirty="0" err="1">
                <a:solidFill>
                  <a:srgbClr val="FFFFFF"/>
                </a:solidFill>
                <a:latin typeface="Kollektif"/>
              </a:rPr>
              <a:t>vais</a:t>
            </a:r>
            <a:r>
              <a:rPr lang="en-US" sz="4500" spc="81" dirty="0">
                <a:solidFill>
                  <a:srgbClr val="FFFFFF"/>
                </a:solidFill>
                <a:latin typeface="Kollektif"/>
              </a:rPr>
              <a:t> </a:t>
            </a:r>
            <a:r>
              <a:rPr lang="en-US" sz="4500" spc="81" dirty="0" err="1">
                <a:solidFill>
                  <a:srgbClr val="FFFFFF"/>
                </a:solidFill>
                <a:latin typeface="Kollektif"/>
              </a:rPr>
              <a:t>organiser</a:t>
            </a:r>
            <a:r>
              <a:rPr lang="en-US" sz="4500" spc="81" dirty="0">
                <a:solidFill>
                  <a:srgbClr val="FFFFFF"/>
                </a:solidFill>
                <a:latin typeface="Kollektif"/>
              </a:rPr>
              <a:t> </a:t>
            </a:r>
            <a:r>
              <a:rPr lang="en-US" sz="4500" spc="81" dirty="0" err="1">
                <a:solidFill>
                  <a:srgbClr val="FFFFFF"/>
                </a:solidFill>
                <a:latin typeface="Kollektif"/>
              </a:rPr>
              <a:t>mon</a:t>
            </a:r>
            <a:r>
              <a:rPr lang="en-US" sz="4500" spc="81" dirty="0">
                <a:solidFill>
                  <a:srgbClr val="FFFFFF"/>
                </a:solidFill>
                <a:latin typeface="Kollektif"/>
              </a:rPr>
              <a:t> temps et me </a:t>
            </a:r>
            <a:r>
              <a:rPr lang="en-US" sz="4500" spc="81" dirty="0" err="1">
                <a:solidFill>
                  <a:srgbClr val="FFFFFF"/>
                </a:solidFill>
                <a:latin typeface="Kollektif"/>
              </a:rPr>
              <a:t>garder</a:t>
            </a:r>
            <a:r>
              <a:rPr lang="en-US" sz="4500" spc="81" dirty="0">
                <a:solidFill>
                  <a:srgbClr val="FFFFFF"/>
                </a:solidFill>
                <a:latin typeface="Kollektif"/>
              </a:rPr>
              <a:t> des </a:t>
            </a:r>
            <a:r>
              <a:rPr lang="en-US" sz="4500" spc="81" dirty="0" err="1">
                <a:solidFill>
                  <a:srgbClr val="FFFFFF"/>
                </a:solidFill>
                <a:latin typeface="Kollektif"/>
              </a:rPr>
              <a:t>plages</a:t>
            </a:r>
            <a:r>
              <a:rPr lang="en-US" sz="4500" spc="81" dirty="0">
                <a:solidFill>
                  <a:srgbClr val="FFFFFF"/>
                </a:solidFill>
                <a:latin typeface="Kollektif"/>
              </a:rPr>
              <a:t> </a:t>
            </a:r>
            <a:r>
              <a:rPr lang="en-US" sz="4500" spc="81" dirty="0" err="1">
                <a:solidFill>
                  <a:srgbClr val="FFFFFF"/>
                </a:solidFill>
                <a:latin typeface="Kollektif"/>
              </a:rPr>
              <a:t>d’études</a:t>
            </a:r>
            <a:r>
              <a:rPr lang="en-US" sz="4500" spc="81" dirty="0">
                <a:solidFill>
                  <a:srgbClr val="FFFFFF"/>
                </a:solidFill>
                <a:latin typeface="Kollektif"/>
              </a:rPr>
              <a:t> le matin </a:t>
            </a:r>
            <a:r>
              <a:rPr lang="en-US" sz="4500" spc="81" dirty="0" err="1">
                <a:solidFill>
                  <a:srgbClr val="FFFFFF"/>
                </a:solidFill>
                <a:latin typeface="Kollektif"/>
              </a:rPr>
              <a:t>quand</a:t>
            </a:r>
            <a:r>
              <a:rPr lang="en-US" sz="4500" spc="81" dirty="0">
                <a:solidFill>
                  <a:srgbClr val="FFFFFF"/>
                </a:solidFill>
                <a:latin typeface="Kollektif"/>
              </a:rPr>
              <a:t> je </a:t>
            </a:r>
            <a:r>
              <a:rPr lang="en-US" sz="4500" spc="81" dirty="0" err="1">
                <a:solidFill>
                  <a:srgbClr val="FFFFFF"/>
                </a:solidFill>
                <a:latin typeface="Kollektif"/>
              </a:rPr>
              <a:t>suis</a:t>
            </a:r>
            <a:r>
              <a:rPr lang="en-US" sz="4500" spc="81" dirty="0">
                <a:solidFill>
                  <a:srgbClr val="FFFFFF"/>
                </a:solidFill>
                <a:latin typeface="Kollektif"/>
              </a:rPr>
              <a:t> </a:t>
            </a:r>
            <a:r>
              <a:rPr lang="en-US" sz="4500" spc="81" dirty="0" err="1">
                <a:solidFill>
                  <a:srgbClr val="FFFFFF"/>
                </a:solidFill>
                <a:latin typeface="Kollektif"/>
              </a:rPr>
              <a:t>en</a:t>
            </a:r>
            <a:r>
              <a:rPr lang="en-US" sz="4500" spc="81" dirty="0">
                <a:solidFill>
                  <a:srgbClr val="FFFFFF"/>
                </a:solidFill>
                <a:latin typeface="Kollektif"/>
              </a:rPr>
              <a:t> </a:t>
            </a:r>
            <a:r>
              <a:rPr lang="en-US" sz="4500" spc="81" dirty="0" err="1">
                <a:solidFill>
                  <a:srgbClr val="FFFFFF"/>
                </a:solidFill>
                <a:latin typeface="Kollektif"/>
              </a:rPr>
              <a:t>forme</a:t>
            </a:r>
            <a:r>
              <a:rPr lang="en-US" sz="4500" spc="81" dirty="0">
                <a:solidFill>
                  <a:srgbClr val="FFFFFF"/>
                </a:solidFill>
                <a:latin typeface="Kollektif"/>
              </a:rPr>
              <a:t>.</a:t>
            </a:r>
          </a:p>
        </p:txBody>
      </p:sp>
      <p:sp>
        <p:nvSpPr>
          <p:cNvPr id="7" name="TextBox 7"/>
          <p:cNvSpPr txBox="1"/>
          <p:nvPr>
            <p:custDataLst>
              <p:tags r:id="rId6"/>
            </p:custDataLst>
          </p:nvPr>
        </p:nvSpPr>
        <p:spPr>
          <a:xfrm>
            <a:off x="4472354" y="6075978"/>
            <a:ext cx="12786946" cy="1327150"/>
          </a:xfrm>
          <a:prstGeom prst="rect">
            <a:avLst/>
          </a:prstGeom>
        </p:spPr>
        <p:txBody>
          <a:bodyPr lIns="0" tIns="0" rIns="0" bIns="0" rtlCol="0" anchor="t">
            <a:spAutoFit/>
          </a:bodyPr>
          <a:lstStyle/>
          <a:p>
            <a:pPr marL="0" lvl="0" indent="0" algn="just">
              <a:lnSpc>
                <a:spcPts val="5174"/>
              </a:lnSpc>
              <a:spcBef>
                <a:spcPct val="0"/>
              </a:spcBef>
            </a:pPr>
            <a:r>
              <a:rPr lang="en-US" sz="4500" spc="81" dirty="0" err="1">
                <a:solidFill>
                  <a:srgbClr val="FFFFFF"/>
                </a:solidFill>
                <a:latin typeface="Kollektif"/>
              </a:rPr>
              <a:t>J’ai</a:t>
            </a:r>
            <a:r>
              <a:rPr lang="en-US" sz="4500" spc="81" dirty="0">
                <a:solidFill>
                  <a:srgbClr val="FFFFFF"/>
                </a:solidFill>
                <a:latin typeface="Kollektif"/>
              </a:rPr>
              <a:t> déjà </a:t>
            </a:r>
            <a:r>
              <a:rPr lang="en-US" sz="4500" spc="81" dirty="0" err="1">
                <a:solidFill>
                  <a:srgbClr val="FFFFFF"/>
                </a:solidFill>
                <a:latin typeface="Kollektif"/>
              </a:rPr>
              <a:t>eu</a:t>
            </a:r>
            <a:r>
              <a:rPr lang="en-US" sz="4500" spc="81" dirty="0">
                <a:solidFill>
                  <a:srgbClr val="FFFFFF"/>
                </a:solidFill>
                <a:latin typeface="Kollektif"/>
              </a:rPr>
              <a:t> de bons </a:t>
            </a:r>
            <a:r>
              <a:rPr lang="en-US" sz="4500" spc="81" dirty="0" err="1">
                <a:solidFill>
                  <a:srgbClr val="FFFFFF"/>
                </a:solidFill>
                <a:latin typeface="Kollektif"/>
              </a:rPr>
              <a:t>résultats</a:t>
            </a:r>
            <a:r>
              <a:rPr lang="en-US" sz="4500" spc="81" dirty="0">
                <a:solidFill>
                  <a:srgbClr val="FFFFFF"/>
                </a:solidFill>
                <a:latin typeface="Kollektif"/>
              </a:rPr>
              <a:t> dans un examen </a:t>
            </a:r>
            <a:r>
              <a:rPr lang="en-US" sz="4500" spc="81" dirty="0" err="1">
                <a:solidFill>
                  <a:srgbClr val="FFFFFF"/>
                </a:solidFill>
                <a:latin typeface="Kollektif"/>
              </a:rPr>
              <a:t>comme</a:t>
            </a:r>
            <a:r>
              <a:rPr lang="en-US" sz="4500" spc="81" dirty="0">
                <a:solidFill>
                  <a:srgbClr val="FFFFFF"/>
                </a:solidFill>
                <a:latin typeface="Kollektif"/>
              </a:rPr>
              <a:t> </a:t>
            </a:r>
            <a:r>
              <a:rPr lang="en-US" sz="4500" spc="81" dirty="0" err="1">
                <a:solidFill>
                  <a:srgbClr val="FFFFFF"/>
                </a:solidFill>
                <a:latin typeface="Kollektif"/>
              </a:rPr>
              <a:t>ça</a:t>
            </a:r>
            <a:r>
              <a:rPr lang="en-US" sz="4500" spc="81" dirty="0">
                <a:solidFill>
                  <a:srgbClr val="FFFFFF"/>
                </a:solidFill>
                <a:latin typeface="Kollektif"/>
              </a:rPr>
              <a:t>, je </a:t>
            </a:r>
            <a:r>
              <a:rPr lang="en-US" sz="4500" spc="81" dirty="0" err="1">
                <a:solidFill>
                  <a:srgbClr val="FFFFFF"/>
                </a:solidFill>
                <a:latin typeface="Kollektif"/>
              </a:rPr>
              <a:t>sais</a:t>
            </a:r>
            <a:r>
              <a:rPr lang="en-US" sz="4500" spc="81" dirty="0">
                <a:solidFill>
                  <a:srgbClr val="FFFFFF"/>
                </a:solidFill>
                <a:latin typeface="Kollektif"/>
              </a:rPr>
              <a:t> comment </a:t>
            </a:r>
            <a:r>
              <a:rPr lang="en-US" sz="4500" spc="81" dirty="0" err="1">
                <a:solidFill>
                  <a:srgbClr val="FFFFFF"/>
                </a:solidFill>
                <a:latin typeface="Kollektif"/>
              </a:rPr>
              <a:t>étudier</a:t>
            </a:r>
            <a:r>
              <a:rPr lang="en-US" sz="4500" spc="81" dirty="0">
                <a:solidFill>
                  <a:srgbClr val="FFFFFF"/>
                </a:solidFill>
                <a:latin typeface="Kollektif"/>
              </a:rPr>
              <a:t>.</a:t>
            </a:r>
          </a:p>
        </p:txBody>
      </p:sp>
      <p:sp>
        <p:nvSpPr>
          <p:cNvPr id="8" name="TextBox 8"/>
          <p:cNvSpPr txBox="1"/>
          <p:nvPr>
            <p:custDataLst>
              <p:tags r:id="rId7"/>
            </p:custDataLst>
          </p:nvPr>
        </p:nvSpPr>
        <p:spPr>
          <a:xfrm>
            <a:off x="9139238" y="4481513"/>
            <a:ext cx="9525" cy="676275"/>
          </a:xfrm>
          <a:prstGeom prst="rect">
            <a:avLst/>
          </a:prstGeom>
        </p:spPr>
        <p:txBody>
          <a:bodyPr lIns="0" tIns="0" rIns="0" bIns="0" rtlCol="0" anchor="t">
            <a:spAutoFit/>
          </a:bodyPr>
          <a:lstStyle/>
          <a:p>
            <a:pPr algn="ctr">
              <a:lnSpc>
                <a:spcPts val="5174"/>
              </a:lnSpc>
              <a:spcBef>
                <a:spcPct val="0"/>
              </a:spcBef>
            </a:pPr>
            <a:endParaRPr/>
          </a:p>
        </p:txBody>
      </p:sp>
      <p:sp>
        <p:nvSpPr>
          <p:cNvPr id="9" name="TextBox 9"/>
          <p:cNvSpPr txBox="1"/>
          <p:nvPr>
            <p:custDataLst>
              <p:tags r:id="rId8"/>
            </p:custDataLst>
          </p:nvPr>
        </p:nvSpPr>
        <p:spPr>
          <a:xfrm>
            <a:off x="5761892" y="7930515"/>
            <a:ext cx="11497408" cy="1981200"/>
          </a:xfrm>
          <a:prstGeom prst="rect">
            <a:avLst/>
          </a:prstGeom>
        </p:spPr>
        <p:txBody>
          <a:bodyPr lIns="0" tIns="0" rIns="0" bIns="0" rtlCol="0" anchor="t">
            <a:spAutoFit/>
          </a:bodyPr>
          <a:lstStyle/>
          <a:p>
            <a:pPr marL="0" lvl="0" indent="0" algn="just">
              <a:lnSpc>
                <a:spcPts val="5174"/>
              </a:lnSpc>
              <a:spcBef>
                <a:spcPct val="0"/>
              </a:spcBef>
            </a:pPr>
            <a:r>
              <a:rPr lang="en-US" sz="4500" spc="81" dirty="0" err="1">
                <a:solidFill>
                  <a:srgbClr val="FFFFFF"/>
                </a:solidFill>
                <a:latin typeface="Kollektif"/>
              </a:rPr>
              <a:t>J’ai</a:t>
            </a:r>
            <a:r>
              <a:rPr lang="en-US" sz="4500" spc="81" dirty="0">
                <a:solidFill>
                  <a:srgbClr val="FFFFFF"/>
                </a:solidFill>
                <a:latin typeface="Kollektif"/>
              </a:rPr>
              <a:t> </a:t>
            </a:r>
            <a:r>
              <a:rPr lang="en-US" sz="4500" spc="81" dirty="0" err="1">
                <a:solidFill>
                  <a:srgbClr val="FFFFFF"/>
                </a:solidFill>
                <a:latin typeface="Kollektif"/>
              </a:rPr>
              <a:t>peur</a:t>
            </a:r>
            <a:r>
              <a:rPr lang="en-US" sz="4500" spc="81" dirty="0">
                <a:solidFill>
                  <a:srgbClr val="FFFFFF"/>
                </a:solidFill>
                <a:latin typeface="Kollektif"/>
              </a:rPr>
              <a:t> de ne pas y arriver, </a:t>
            </a:r>
            <a:r>
              <a:rPr lang="en-US" sz="4500" spc="81" dirty="0" err="1">
                <a:solidFill>
                  <a:srgbClr val="FFFFFF"/>
                </a:solidFill>
                <a:latin typeface="Kollektif"/>
              </a:rPr>
              <a:t>mais</a:t>
            </a:r>
            <a:r>
              <a:rPr lang="en-US" sz="4500" spc="81" dirty="0">
                <a:solidFill>
                  <a:srgbClr val="FFFFFF"/>
                </a:solidFill>
                <a:latin typeface="Kollektif"/>
              </a:rPr>
              <a:t> je </a:t>
            </a:r>
            <a:r>
              <a:rPr lang="en-US" sz="4500" spc="81" dirty="0" err="1">
                <a:solidFill>
                  <a:srgbClr val="FFFFFF"/>
                </a:solidFill>
                <a:latin typeface="Kollektif"/>
              </a:rPr>
              <a:t>sais</a:t>
            </a:r>
            <a:r>
              <a:rPr lang="en-US" sz="4500" spc="81" dirty="0">
                <a:solidFill>
                  <a:srgbClr val="FFFFFF"/>
                </a:solidFill>
                <a:latin typeface="Kollektif"/>
              </a:rPr>
              <a:t> que </a:t>
            </a:r>
            <a:r>
              <a:rPr lang="en-US" sz="4500" spc="81" dirty="0" err="1">
                <a:solidFill>
                  <a:srgbClr val="FFFFFF"/>
                </a:solidFill>
                <a:latin typeface="Kollektif"/>
              </a:rPr>
              <a:t>c’est</a:t>
            </a:r>
            <a:r>
              <a:rPr lang="en-US" sz="4500" spc="81" dirty="0">
                <a:solidFill>
                  <a:srgbClr val="FFFFFF"/>
                </a:solidFill>
                <a:latin typeface="Kollektif"/>
              </a:rPr>
              <a:t> normal d’être </a:t>
            </a:r>
            <a:r>
              <a:rPr lang="en-US" sz="4500" spc="81" dirty="0" err="1">
                <a:solidFill>
                  <a:srgbClr val="FFFFFF"/>
                </a:solidFill>
                <a:latin typeface="Kollektif"/>
              </a:rPr>
              <a:t>stressé.e</a:t>
            </a:r>
            <a:r>
              <a:rPr lang="en-US" sz="4500" spc="81" dirty="0">
                <a:solidFill>
                  <a:srgbClr val="FFFFFF"/>
                </a:solidFill>
                <a:latin typeface="Kollektif"/>
              </a:rPr>
              <a:t> </a:t>
            </a:r>
            <a:r>
              <a:rPr lang="en-US" sz="4500" spc="81" dirty="0" err="1">
                <a:solidFill>
                  <a:srgbClr val="FFFFFF"/>
                </a:solidFill>
                <a:latin typeface="Kollektif"/>
              </a:rPr>
              <a:t>avant</a:t>
            </a:r>
            <a:r>
              <a:rPr lang="en-US" sz="4500" spc="81" dirty="0">
                <a:solidFill>
                  <a:srgbClr val="FFFFFF"/>
                </a:solidFill>
                <a:latin typeface="Kollektif"/>
              </a:rPr>
              <a:t> un examen. </a:t>
            </a:r>
          </a:p>
        </p:txBody>
      </p:sp>
      <p:sp>
        <p:nvSpPr>
          <p:cNvPr id="10" name="TextBox 10"/>
          <p:cNvSpPr txBox="1"/>
          <p:nvPr>
            <p:custDataLst>
              <p:tags r:id="rId9"/>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CEF1EF"/>
                </a:solidFill>
                <a:latin typeface="Kollektif"/>
              </a:rPr>
              <a:t>Le stress est un </a:t>
            </a:r>
            <a:r>
              <a:rPr lang="en-US" sz="2799" u="sng" spc="50">
                <a:solidFill>
                  <a:srgbClr val="CEF1EF"/>
                </a:solidFill>
                <a:latin typeface="Kollektif"/>
              </a:rPr>
              <a:t>processus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0" y="4629150"/>
            <a:ext cx="18288000" cy="5657850"/>
            <a:chOff x="0" y="0"/>
            <a:chExt cx="6186311" cy="1913890"/>
          </a:xfrm>
        </p:grpSpPr>
        <p:sp>
          <p:nvSpPr>
            <p:cNvPr id="3" name="Freeform 3"/>
            <p:cNvSpPr/>
            <p:nvPr/>
          </p:nvSpPr>
          <p:spPr>
            <a:xfrm>
              <a:off x="0" y="0"/>
              <a:ext cx="6186311" cy="1913890"/>
            </a:xfrm>
            <a:custGeom>
              <a:avLst/>
              <a:gdLst/>
              <a:ahLst/>
              <a:cxnLst/>
              <a:rect l="l" t="t" r="r" b="b"/>
              <a:pathLst>
                <a:path w="6186311" h="1913890">
                  <a:moveTo>
                    <a:pt x="0" y="0"/>
                  </a:moveTo>
                  <a:lnTo>
                    <a:pt x="6186311" y="0"/>
                  </a:lnTo>
                  <a:lnTo>
                    <a:pt x="6186311" y="1913890"/>
                  </a:lnTo>
                  <a:lnTo>
                    <a:pt x="0" y="1913890"/>
                  </a:lnTo>
                  <a:close/>
                </a:path>
              </a:pathLst>
            </a:custGeom>
            <a:solidFill>
              <a:srgbClr val="CEF1EF"/>
            </a:solidFill>
          </p:spPr>
        </p:sp>
      </p:grpSp>
      <p:pic>
        <p:nvPicPr>
          <p:cNvPr id="4" name="Picture 4"/>
          <p:cNvPicPr>
            <a:picLocks noChangeAspect="1"/>
          </p:cNvPicPr>
          <p:nvPr>
            <p:custDataLst>
              <p:tags r:id="rId2"/>
            </p:custDataLst>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r="20781" b="1193"/>
          <a:stretch>
            <a:fillRect/>
          </a:stretch>
        </p:blipFill>
        <p:spPr>
          <a:xfrm flipH="1">
            <a:off x="12292608" y="4078076"/>
            <a:ext cx="5155334" cy="5438787"/>
          </a:xfrm>
          <a:prstGeom prst="rect">
            <a:avLst/>
          </a:prstGeom>
        </p:spPr>
      </p:pic>
      <p:pic>
        <p:nvPicPr>
          <p:cNvPr id="5" name="Picture 5"/>
          <p:cNvPicPr>
            <a:picLocks noChangeAspect="1"/>
          </p:cNvPicPr>
          <p:nvPr>
            <p:custDataLst>
              <p:tags r:id="rId3"/>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025190" y="2441296"/>
            <a:ext cx="1312886" cy="1515597"/>
          </a:xfrm>
          <a:prstGeom prst="rect">
            <a:avLst/>
          </a:prstGeom>
        </p:spPr>
      </p:pic>
      <p:sp>
        <p:nvSpPr>
          <p:cNvPr id="6" name="TextBox 6"/>
          <p:cNvSpPr txBox="1"/>
          <p:nvPr>
            <p:custDataLst>
              <p:tags r:id="rId4"/>
            </p:custDataLst>
          </p:nvPr>
        </p:nvSpPr>
        <p:spPr>
          <a:xfrm>
            <a:off x="1028700" y="1057275"/>
            <a:ext cx="16230600" cy="1752980"/>
          </a:xfrm>
          <a:prstGeom prst="rect">
            <a:avLst/>
          </a:prstGeom>
        </p:spPr>
        <p:txBody>
          <a:bodyPr lIns="0" tIns="0" rIns="0" bIns="0" rtlCol="0" anchor="t">
            <a:spAutoFit/>
          </a:bodyPr>
          <a:lstStyle/>
          <a:p>
            <a:pPr marL="0" lvl="0" indent="0">
              <a:lnSpc>
                <a:spcPts val="6843"/>
              </a:lnSpc>
              <a:spcBef>
                <a:spcPct val="0"/>
              </a:spcBef>
            </a:pPr>
            <a:r>
              <a:rPr lang="en-US" sz="5899" spc="-58" dirty="0">
                <a:solidFill>
                  <a:srgbClr val="CEF1EF"/>
                </a:solidFill>
                <a:latin typeface="Aharoni" panose="02010803020104030203" pitchFamily="2" charset="-79"/>
                <a:cs typeface="Aharoni" panose="02010803020104030203" pitchFamily="2" charset="-79"/>
              </a:rPr>
              <a:t>Et </a:t>
            </a:r>
            <a:r>
              <a:rPr lang="en-US" sz="5899" spc="-58" dirty="0" err="1">
                <a:solidFill>
                  <a:srgbClr val="CEF1EF"/>
                </a:solidFill>
                <a:latin typeface="Aharoni" panose="02010803020104030203" pitchFamily="2" charset="-79"/>
                <a:cs typeface="Aharoni" panose="02010803020104030203" pitchFamily="2" charset="-79"/>
              </a:rPr>
              <a:t>maintenant</a:t>
            </a:r>
            <a:r>
              <a:rPr lang="en-US" sz="5899" spc="-58" dirty="0">
                <a:solidFill>
                  <a:srgbClr val="CEF1EF"/>
                </a:solidFill>
                <a:latin typeface="Aharoni" panose="02010803020104030203" pitchFamily="2" charset="-79"/>
                <a:cs typeface="Aharoni" panose="02010803020104030203" pitchFamily="2" charset="-79"/>
              </a:rPr>
              <a:t>, comment </a:t>
            </a:r>
            <a:r>
              <a:rPr lang="en-US" sz="5899" spc="-58" dirty="0" err="1">
                <a:solidFill>
                  <a:srgbClr val="CEF1EF"/>
                </a:solidFill>
                <a:latin typeface="Aharoni" panose="02010803020104030203" pitchFamily="2" charset="-79"/>
                <a:cs typeface="Aharoni" panose="02010803020104030203" pitchFamily="2" charset="-79"/>
              </a:rPr>
              <a:t>surmonter</a:t>
            </a:r>
            <a:r>
              <a:rPr lang="en-US" sz="5899" spc="-58" dirty="0">
                <a:solidFill>
                  <a:srgbClr val="CEF1EF"/>
                </a:solidFill>
                <a:latin typeface="Aharoni" panose="02010803020104030203" pitchFamily="2" charset="-79"/>
                <a:cs typeface="Aharoni" panose="02010803020104030203" pitchFamily="2" charset="-79"/>
              </a:rPr>
              <a:t> le stress </a:t>
            </a:r>
            <a:r>
              <a:rPr lang="en-US" sz="5899" spc="-58" dirty="0" err="1">
                <a:solidFill>
                  <a:srgbClr val="CEF1EF"/>
                </a:solidFill>
                <a:latin typeface="Aharoni" panose="02010803020104030203" pitchFamily="2" charset="-79"/>
                <a:cs typeface="Aharoni" panose="02010803020104030203" pitchFamily="2" charset="-79"/>
              </a:rPr>
              <a:t>selon</a:t>
            </a:r>
            <a:r>
              <a:rPr lang="en-US" sz="5899" spc="-58" dirty="0">
                <a:solidFill>
                  <a:srgbClr val="CEF1EF"/>
                </a:solidFill>
                <a:latin typeface="Aharoni" panose="02010803020104030203" pitchFamily="2" charset="-79"/>
                <a:cs typeface="Aharoni" panose="02010803020104030203" pitchFamily="2" charset="-79"/>
              </a:rPr>
              <a:t> </a:t>
            </a:r>
            <a:r>
              <a:rPr lang="en-US" sz="5899" spc="-58" dirty="0" err="1">
                <a:solidFill>
                  <a:srgbClr val="CEF1EF"/>
                </a:solidFill>
                <a:latin typeface="Aharoni" panose="02010803020104030203" pitchFamily="2" charset="-79"/>
                <a:cs typeface="Aharoni" panose="02010803020104030203" pitchFamily="2" charset="-79"/>
              </a:rPr>
              <a:t>cette</a:t>
            </a:r>
            <a:r>
              <a:rPr lang="en-US" sz="5899" spc="-58" dirty="0">
                <a:solidFill>
                  <a:srgbClr val="CEF1EF"/>
                </a:solidFill>
                <a:latin typeface="Aharoni" panose="02010803020104030203" pitchFamily="2" charset="-79"/>
                <a:cs typeface="Aharoni" panose="02010803020104030203" pitchFamily="2" charset="-79"/>
              </a:rPr>
              <a:t> </a:t>
            </a:r>
            <a:r>
              <a:rPr lang="en-US" sz="5899" spc="-58" dirty="0" err="1">
                <a:solidFill>
                  <a:srgbClr val="CEF1EF"/>
                </a:solidFill>
                <a:latin typeface="Aharoni" panose="02010803020104030203" pitchFamily="2" charset="-79"/>
                <a:cs typeface="Aharoni" panose="02010803020104030203" pitchFamily="2" charset="-79"/>
              </a:rPr>
              <a:t>approche</a:t>
            </a:r>
            <a:r>
              <a:rPr lang="en-US" sz="5899" spc="-58" dirty="0">
                <a:solidFill>
                  <a:srgbClr val="CEF1EF"/>
                </a:solidFill>
                <a:latin typeface="Aharoni" panose="02010803020104030203" pitchFamily="2" charset="-79"/>
                <a:cs typeface="Aharoni" panose="02010803020104030203" pitchFamily="2" charset="-79"/>
              </a:rPr>
              <a:t> ? </a:t>
            </a:r>
          </a:p>
        </p:txBody>
      </p:sp>
      <p:sp>
        <p:nvSpPr>
          <p:cNvPr id="7" name="TextBox 7"/>
          <p:cNvSpPr txBox="1"/>
          <p:nvPr>
            <p:custDataLst>
              <p:tags r:id="rId5"/>
            </p:custDataLst>
          </p:nvPr>
        </p:nvSpPr>
        <p:spPr>
          <a:xfrm>
            <a:off x="9139238" y="4481513"/>
            <a:ext cx="9525" cy="676275"/>
          </a:xfrm>
          <a:prstGeom prst="rect">
            <a:avLst/>
          </a:prstGeom>
        </p:spPr>
        <p:txBody>
          <a:bodyPr lIns="0" tIns="0" rIns="0" bIns="0" rtlCol="0" anchor="t">
            <a:spAutoFit/>
          </a:bodyPr>
          <a:lstStyle/>
          <a:p>
            <a:pPr algn="ctr">
              <a:lnSpc>
                <a:spcPts val="5174"/>
              </a:lnSpc>
              <a:spcBef>
                <a:spcPct val="0"/>
              </a:spcBef>
            </a:pPr>
            <a:endParaRPr/>
          </a:p>
        </p:txBody>
      </p:sp>
      <p:sp>
        <p:nvSpPr>
          <p:cNvPr id="8" name="TextBox 8"/>
          <p:cNvSpPr txBox="1"/>
          <p:nvPr>
            <p:custDataLst>
              <p:tags r:id="rId6"/>
            </p:custDataLst>
          </p:nvPr>
        </p:nvSpPr>
        <p:spPr>
          <a:xfrm>
            <a:off x="1028700" y="5484963"/>
            <a:ext cx="10601325" cy="3492623"/>
          </a:xfrm>
          <a:prstGeom prst="rect">
            <a:avLst/>
          </a:prstGeom>
        </p:spPr>
        <p:txBody>
          <a:bodyPr wrap="square" lIns="0" tIns="0" rIns="0" bIns="0" rtlCol="0" anchor="t">
            <a:spAutoFit/>
          </a:bodyPr>
          <a:lstStyle/>
          <a:p>
            <a:pPr marL="0" lvl="0" indent="0" algn="l">
              <a:lnSpc>
                <a:spcPts val="6843"/>
              </a:lnSpc>
              <a:spcBef>
                <a:spcPct val="0"/>
              </a:spcBef>
            </a:pPr>
            <a:r>
              <a:rPr lang="en-US" sz="5850" u="none" spc="-58" dirty="0">
                <a:solidFill>
                  <a:srgbClr val="0B5A98"/>
                </a:solidFill>
                <a:latin typeface="Aharoni"/>
                <a:cs typeface="Aharoni"/>
              </a:rPr>
              <a:t>Augmenter </a:t>
            </a:r>
            <a:r>
              <a:rPr lang="en-US" sz="5850" u="none" spc="-58" dirty="0" err="1">
                <a:solidFill>
                  <a:srgbClr val="0B5A98"/>
                </a:solidFill>
                <a:latin typeface="Aharoni"/>
                <a:cs typeface="Aharoni"/>
              </a:rPr>
              <a:t>notre</a:t>
            </a:r>
            <a:r>
              <a:rPr lang="en-US" sz="5850" u="none" spc="-58" dirty="0">
                <a:solidFill>
                  <a:srgbClr val="0B5A98"/>
                </a:solidFill>
                <a:latin typeface="Aharoni"/>
                <a:cs typeface="Aharoni"/>
              </a:rPr>
              <a:t> « </a:t>
            </a:r>
            <a:r>
              <a:rPr lang="en-US" sz="5850" u="none" spc="-58" dirty="0" err="1">
                <a:solidFill>
                  <a:srgbClr val="0B5A98"/>
                </a:solidFill>
                <a:latin typeface="Aharoni"/>
                <a:cs typeface="Aharoni"/>
              </a:rPr>
              <a:t>banque</a:t>
            </a:r>
            <a:r>
              <a:rPr lang="en-US" sz="5850" u="none" spc="-58" dirty="0">
                <a:solidFill>
                  <a:srgbClr val="0B5A98"/>
                </a:solidFill>
                <a:latin typeface="Aharoni"/>
                <a:cs typeface="Aharoni"/>
              </a:rPr>
              <a:t> » de </a:t>
            </a:r>
            <a:r>
              <a:rPr lang="en-US" sz="5850" u="none" spc="-58" dirty="0" err="1">
                <a:solidFill>
                  <a:srgbClr val="0B5A98"/>
                </a:solidFill>
                <a:latin typeface="Aharoni"/>
                <a:cs typeface="Aharoni"/>
              </a:rPr>
              <a:t>ressources</a:t>
            </a:r>
            <a:r>
              <a:rPr lang="en-US" sz="5850" u="none" spc="-58" dirty="0">
                <a:solidFill>
                  <a:srgbClr val="0B5A98"/>
                </a:solidFill>
                <a:latin typeface="Aharoni"/>
                <a:cs typeface="Aharoni"/>
              </a:rPr>
              <a:t> </a:t>
            </a:r>
            <a:r>
              <a:rPr lang="en-US" sz="5850" u="none" spc="-58" dirty="0" err="1">
                <a:solidFill>
                  <a:srgbClr val="0B5A98"/>
                </a:solidFill>
                <a:latin typeface="Aharoni"/>
                <a:cs typeface="Aharoni"/>
              </a:rPr>
              <a:t>personnelles</a:t>
            </a:r>
            <a:r>
              <a:rPr lang="en-US" sz="5850" u="none" spc="-58" dirty="0">
                <a:solidFill>
                  <a:srgbClr val="0B5A98"/>
                </a:solidFill>
                <a:latin typeface="Aharoni"/>
                <a:cs typeface="Aharoni"/>
              </a:rPr>
              <a:t> grâce aux </a:t>
            </a:r>
            <a:r>
              <a:rPr lang="en-US" sz="5850" u="none" spc="-58" dirty="0" err="1">
                <a:solidFill>
                  <a:srgbClr val="0B5A98"/>
                </a:solidFill>
                <a:latin typeface="Aharoni"/>
                <a:cs typeface="Aharoni"/>
              </a:rPr>
              <a:t>stratégies</a:t>
            </a:r>
            <a:r>
              <a:rPr lang="en-US" sz="5850" u="none" spc="-58" dirty="0">
                <a:solidFill>
                  <a:srgbClr val="0B5A98"/>
                </a:solidFill>
                <a:latin typeface="Aharoni"/>
                <a:cs typeface="Aharoni"/>
              </a:rPr>
              <a:t> </a:t>
            </a:r>
            <a:r>
              <a:rPr lang="en-US" sz="5850" spc="-58" dirty="0" err="1">
                <a:solidFill>
                  <a:srgbClr val="0B5A98"/>
                </a:solidFill>
                <a:latin typeface="Aharoni"/>
                <a:cs typeface="Aharoni"/>
              </a:rPr>
              <a:t>d'adaptation</a:t>
            </a:r>
            <a:r>
              <a:rPr lang="en-US" sz="5850" spc="-58" dirty="0">
                <a:solidFill>
                  <a:srgbClr val="0B5A98"/>
                </a:solidFill>
                <a:latin typeface="Aharoni"/>
                <a:cs typeface="Aharoni"/>
              </a:rPr>
              <a:t>.</a:t>
            </a:r>
            <a:endParaRPr lang="fr-FR" dirty="0"/>
          </a:p>
        </p:txBody>
      </p:sp>
      <p:sp>
        <p:nvSpPr>
          <p:cNvPr id="9" name="TextBox 9"/>
          <p:cNvSpPr txBox="1"/>
          <p:nvPr>
            <p:custDataLst>
              <p:tags r:id="rId7"/>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0B5A98"/>
                </a:solidFill>
                <a:latin typeface="Kollektif"/>
              </a:rPr>
              <a:t>Le stress est un </a:t>
            </a:r>
            <a:r>
              <a:rPr lang="en-US" sz="2799" u="sng" spc="50">
                <a:solidFill>
                  <a:srgbClr val="0B5A98"/>
                </a:solidFill>
                <a:latin typeface="Kollektif"/>
              </a:rPr>
              <a:t>processus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42668" y="0"/>
            <a:ext cx="6172214" cy="10287000"/>
            <a:chOff x="0" y="0"/>
            <a:chExt cx="8229618" cy="13716000"/>
          </a:xfrm>
        </p:grpSpPr>
        <p:pic>
          <p:nvPicPr>
            <p:cNvPr id="3" name="Picture 3"/>
            <p:cNvPicPr>
              <a:picLocks noChangeAspect="1"/>
            </p:cNvPicPr>
            <p:nvPr/>
          </p:nvPicPr>
          <p:blipFill>
            <a:blip r:embed="rId9"/>
            <a:srcRect l="41363" r="18636"/>
            <a:stretch>
              <a:fillRect/>
            </a:stretch>
          </p:blipFill>
          <p:spPr>
            <a:xfrm>
              <a:off x="0" y="0"/>
              <a:ext cx="8229618" cy="13716000"/>
            </a:xfrm>
            <a:prstGeom prst="rect">
              <a:avLst/>
            </a:prstGeom>
          </p:spPr>
        </p:pic>
      </p:grpSp>
      <p:sp>
        <p:nvSpPr>
          <p:cNvPr id="4" name="AutoShape 4"/>
          <p:cNvSpPr/>
          <p:nvPr>
            <p:custDataLst>
              <p:tags r:id="rId2"/>
            </p:custDataLst>
          </p:nvPr>
        </p:nvSpPr>
        <p:spPr>
          <a:xfrm>
            <a:off x="6129546" y="5637133"/>
            <a:ext cx="12158454" cy="4649867"/>
          </a:xfrm>
          <a:prstGeom prst="rect">
            <a:avLst/>
          </a:prstGeom>
          <a:solidFill>
            <a:srgbClr val="FFFFFF"/>
          </a:solidFill>
        </p:spPr>
      </p:sp>
      <p:pic>
        <p:nvPicPr>
          <p:cNvPr id="5" name="Picture 5"/>
          <p:cNvPicPr>
            <a:picLocks noChangeAspect="1"/>
          </p:cNvPicPr>
          <p:nvPr>
            <p:custDataLst>
              <p:tags r:id="rId3"/>
            </p:custDataLst>
          </p:nvPr>
        </p:nvPicPr>
        <p:blipFill>
          <a:blip r:embed="rId10"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79614" y="7129258"/>
            <a:ext cx="4692097" cy="3589454"/>
          </a:xfrm>
          <a:prstGeom prst="rect">
            <a:avLst/>
          </a:prstGeom>
        </p:spPr>
      </p:pic>
      <p:sp>
        <p:nvSpPr>
          <p:cNvPr id="6" name="AutoShape 6"/>
          <p:cNvSpPr/>
          <p:nvPr>
            <p:custDataLst>
              <p:tags r:id="rId4"/>
            </p:custDataLst>
          </p:nvPr>
        </p:nvSpPr>
        <p:spPr>
          <a:xfrm>
            <a:off x="6619504" y="4723228"/>
            <a:ext cx="10639796" cy="181999"/>
          </a:xfrm>
          <a:prstGeom prst="rect">
            <a:avLst/>
          </a:prstGeom>
          <a:solidFill>
            <a:srgbClr val="CEF1EF"/>
          </a:solidFill>
        </p:spPr>
      </p:sp>
      <p:sp>
        <p:nvSpPr>
          <p:cNvPr id="7" name="TextBox 7"/>
          <p:cNvSpPr txBox="1"/>
          <p:nvPr>
            <p:custDataLst>
              <p:tags r:id="rId5"/>
            </p:custDataLst>
          </p:nvPr>
        </p:nvSpPr>
        <p:spPr>
          <a:xfrm>
            <a:off x="6619504" y="1905733"/>
            <a:ext cx="10639796" cy="2680157"/>
          </a:xfrm>
          <a:prstGeom prst="rect">
            <a:avLst/>
          </a:prstGeom>
        </p:spPr>
        <p:txBody>
          <a:bodyPr lIns="0" tIns="0" rIns="0" bIns="0" rtlCol="0" anchor="t">
            <a:spAutoFit/>
          </a:bodyPr>
          <a:lstStyle/>
          <a:p>
            <a:pPr marL="0" lvl="0" indent="0">
              <a:lnSpc>
                <a:spcPts val="10439"/>
              </a:lnSpc>
              <a:spcBef>
                <a:spcPct val="0"/>
              </a:spcBef>
            </a:pPr>
            <a:r>
              <a:rPr lang="en-US" sz="8999" u="none" spc="-89" dirty="0">
                <a:solidFill>
                  <a:srgbClr val="CEF1EF"/>
                </a:solidFill>
                <a:latin typeface="Aharoni" panose="02010803020104030203" pitchFamily="2" charset="-79"/>
                <a:cs typeface="Aharoni" panose="02010803020104030203" pitchFamily="2" charset="-79"/>
              </a:rPr>
              <a:t>Marie-Pierre Gagnon-Girouard</a:t>
            </a:r>
          </a:p>
        </p:txBody>
      </p:sp>
      <p:sp>
        <p:nvSpPr>
          <p:cNvPr id="8" name="TextBox 8"/>
          <p:cNvSpPr txBox="1"/>
          <p:nvPr>
            <p:custDataLst>
              <p:tags r:id="rId6"/>
            </p:custDataLst>
          </p:nvPr>
        </p:nvSpPr>
        <p:spPr>
          <a:xfrm>
            <a:off x="6619504" y="6159662"/>
            <a:ext cx="10639796" cy="3366262"/>
          </a:xfrm>
          <a:prstGeom prst="rect">
            <a:avLst/>
          </a:prstGeom>
        </p:spPr>
        <p:txBody>
          <a:bodyPr lIns="0" tIns="0" rIns="0" bIns="0" rtlCol="0" anchor="t">
            <a:spAutoFit/>
          </a:bodyPr>
          <a:lstStyle/>
          <a:p>
            <a:pPr>
              <a:lnSpc>
                <a:spcPts val="5334"/>
              </a:lnSpc>
            </a:pPr>
            <a:r>
              <a:rPr lang="en-US" sz="4200" spc="75" dirty="0">
                <a:solidFill>
                  <a:srgbClr val="0B5A98"/>
                </a:solidFill>
                <a:latin typeface="Kollektif"/>
              </a:rPr>
              <a:t>Ph. D., </a:t>
            </a:r>
            <a:r>
              <a:rPr lang="en-US" sz="4200" spc="75" dirty="0" err="1">
                <a:solidFill>
                  <a:srgbClr val="0B5A98"/>
                </a:solidFill>
                <a:latin typeface="Kollektif"/>
              </a:rPr>
              <a:t>psychologue</a:t>
            </a:r>
            <a:r>
              <a:rPr lang="en-US" sz="4200" spc="75" dirty="0">
                <a:solidFill>
                  <a:srgbClr val="0B5A98"/>
                </a:solidFill>
                <a:latin typeface="Kollektif"/>
              </a:rPr>
              <a:t> | </a:t>
            </a:r>
            <a:r>
              <a:rPr lang="en-US" sz="4200" spc="75" dirty="0" err="1">
                <a:solidFill>
                  <a:srgbClr val="0B5A98"/>
                </a:solidFill>
                <a:latin typeface="Kollektif"/>
              </a:rPr>
              <a:t>Professeure</a:t>
            </a:r>
            <a:endParaRPr lang="en-US" sz="4200" spc="75" dirty="0">
              <a:solidFill>
                <a:srgbClr val="0B5A98"/>
              </a:solidFill>
              <a:latin typeface="Kollektif"/>
            </a:endParaRPr>
          </a:p>
          <a:p>
            <a:pPr>
              <a:lnSpc>
                <a:spcPts val="5334"/>
              </a:lnSpc>
            </a:pPr>
            <a:endParaRPr lang="en-US" sz="4200" spc="75" dirty="0">
              <a:solidFill>
                <a:srgbClr val="0B5A98"/>
              </a:solidFill>
              <a:latin typeface="Kollektif"/>
            </a:endParaRPr>
          </a:p>
          <a:p>
            <a:pPr>
              <a:lnSpc>
                <a:spcPts val="5334"/>
              </a:lnSpc>
            </a:pPr>
            <a:r>
              <a:rPr lang="en-US" sz="4200" spc="75" dirty="0" err="1">
                <a:solidFill>
                  <a:srgbClr val="0B5A98"/>
                </a:solidFill>
                <a:latin typeface="Kollektif"/>
              </a:rPr>
              <a:t>Département</a:t>
            </a:r>
            <a:r>
              <a:rPr lang="en-US" sz="4200" spc="75" dirty="0">
                <a:solidFill>
                  <a:srgbClr val="0B5A98"/>
                </a:solidFill>
                <a:latin typeface="Kollektif"/>
              </a:rPr>
              <a:t> de </a:t>
            </a:r>
            <a:r>
              <a:rPr lang="en-US" sz="4200" spc="75" dirty="0" err="1">
                <a:solidFill>
                  <a:srgbClr val="0B5A98"/>
                </a:solidFill>
                <a:latin typeface="Kollektif"/>
              </a:rPr>
              <a:t>psychologie</a:t>
            </a:r>
            <a:r>
              <a:rPr lang="en-US" sz="4200" spc="75" dirty="0">
                <a:solidFill>
                  <a:srgbClr val="0B5A98"/>
                </a:solidFill>
                <a:latin typeface="Kollektif"/>
              </a:rPr>
              <a:t> </a:t>
            </a:r>
          </a:p>
          <a:p>
            <a:pPr>
              <a:lnSpc>
                <a:spcPts val="5334"/>
              </a:lnSpc>
            </a:pPr>
            <a:r>
              <a:rPr lang="en-US" sz="4200" spc="75" dirty="0">
                <a:solidFill>
                  <a:srgbClr val="0B5A98"/>
                </a:solidFill>
                <a:latin typeface="Kollektif"/>
              </a:rPr>
              <a:t>Université du Québec à Trois-Rivières</a:t>
            </a:r>
          </a:p>
          <a:p>
            <a:pPr>
              <a:lnSpc>
                <a:spcPts val="5334"/>
              </a:lnSpc>
            </a:pPr>
            <a:endParaRPr lang="en-US" sz="400" spc="7" dirty="0">
              <a:solidFill>
                <a:srgbClr val="0B5A98"/>
              </a:solidFill>
              <a:latin typeface="Arimo"/>
            </a:endParaRP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14420206" y="5000872"/>
            <a:ext cx="3198668" cy="2478967"/>
            <a:chOff x="0" y="0"/>
            <a:chExt cx="4264890" cy="3305290"/>
          </a:xfrm>
        </p:grpSpPr>
        <p:pic>
          <p:nvPicPr>
            <p:cNvPr id="3" name="Picture 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902080" y="745489"/>
              <a:ext cx="1318996" cy="999139"/>
            </a:xfrm>
            <a:prstGeom prst="rect">
              <a:avLst/>
            </a:prstGeom>
          </p:spPr>
        </p:pic>
        <p:pic>
          <p:nvPicPr>
            <p:cNvPr id="4" name="Picture 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24163" y="1509594"/>
              <a:ext cx="833566" cy="1265375"/>
            </a:xfrm>
            <a:prstGeom prst="rect">
              <a:avLst/>
            </a:prstGeom>
          </p:spPr>
        </p:pic>
        <p:pic>
          <p:nvPicPr>
            <p:cNvPr id="5" name="Picture 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4264890" cy="3305290"/>
            </a:xfrm>
            <a:prstGeom prst="rect">
              <a:avLst/>
            </a:prstGeom>
          </p:spPr>
        </p:pic>
        <p:pic>
          <p:nvPicPr>
            <p:cNvPr id="6" name="Picture 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047966" y="2142282"/>
              <a:ext cx="1173110" cy="711198"/>
            </a:xfrm>
            <a:prstGeom prst="rect">
              <a:avLst/>
            </a:prstGeom>
          </p:spPr>
        </p:pic>
      </p:grpSp>
      <p:pic>
        <p:nvPicPr>
          <p:cNvPr id="7" name="Picture 7"/>
          <p:cNvPicPr>
            <a:picLocks noChangeAspect="1"/>
          </p:cNvPicPr>
          <p:nvPr>
            <p:custDataLst>
              <p:tags r:id="rId2"/>
            </p:custDataLst>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377711" y="5738938"/>
            <a:ext cx="1407489" cy="1002836"/>
          </a:xfrm>
          <a:prstGeom prst="rect">
            <a:avLst/>
          </a:prstGeom>
        </p:spPr>
      </p:pic>
      <p:sp>
        <p:nvSpPr>
          <p:cNvPr id="8" name="TextBox 8"/>
          <p:cNvSpPr txBox="1"/>
          <p:nvPr>
            <p:custDataLst>
              <p:tags r:id="rId3"/>
            </p:custDataLst>
          </p:nvPr>
        </p:nvSpPr>
        <p:spPr>
          <a:xfrm>
            <a:off x="1028700" y="1066800"/>
            <a:ext cx="16230600" cy="1420368"/>
          </a:xfrm>
          <a:prstGeom prst="rect">
            <a:avLst/>
          </a:prstGeom>
        </p:spPr>
        <p:txBody>
          <a:bodyPr lIns="0" tIns="0" rIns="0" bIns="0" rtlCol="0" anchor="t">
            <a:spAutoFit/>
          </a:bodyPr>
          <a:lstStyle/>
          <a:p>
            <a:pPr>
              <a:lnSpc>
                <a:spcPts val="11135"/>
              </a:lnSpc>
            </a:pPr>
            <a:r>
              <a:rPr lang="en-US" sz="9600" spc="-96">
                <a:solidFill>
                  <a:srgbClr val="CEF1EF"/>
                </a:solidFill>
                <a:latin typeface="League Spartan Italics"/>
              </a:rPr>
              <a:t>Récapitulatif :</a:t>
            </a:r>
          </a:p>
        </p:txBody>
      </p:sp>
      <p:sp>
        <p:nvSpPr>
          <p:cNvPr id="9" name="TextBox 9"/>
          <p:cNvSpPr txBox="1"/>
          <p:nvPr>
            <p:custDataLst>
              <p:tags r:id="rId4"/>
            </p:custDataLst>
          </p:nvPr>
        </p:nvSpPr>
        <p:spPr>
          <a:xfrm>
            <a:off x="2491154" y="3226898"/>
            <a:ext cx="9404838" cy="991362"/>
          </a:xfrm>
          <a:prstGeom prst="rect">
            <a:avLst/>
          </a:prstGeom>
        </p:spPr>
        <p:txBody>
          <a:bodyPr lIns="0" tIns="0" rIns="0" bIns="0" rtlCol="0" anchor="t">
            <a:spAutoFit/>
          </a:bodyPr>
          <a:lstStyle/>
          <a:p>
            <a:pPr algn="just">
              <a:lnSpc>
                <a:spcPts val="6894"/>
              </a:lnSpc>
            </a:pPr>
            <a:r>
              <a:rPr lang="en-US" sz="6000" spc="108">
                <a:solidFill>
                  <a:srgbClr val="FFFFFF"/>
                </a:solidFill>
                <a:latin typeface="Kollektif"/>
              </a:rPr>
              <a:t>Le stress est un </a:t>
            </a:r>
            <a:r>
              <a:rPr lang="en-US" sz="6000" u="sng" spc="108">
                <a:solidFill>
                  <a:srgbClr val="C6D547"/>
                </a:solidFill>
                <a:latin typeface="Kollektif Bold"/>
              </a:rPr>
              <a:t>stimulus</a:t>
            </a:r>
            <a:r>
              <a:rPr lang="en-US" sz="6000" spc="108">
                <a:solidFill>
                  <a:srgbClr val="FFFFFF"/>
                </a:solidFill>
                <a:latin typeface="Kollektif"/>
              </a:rPr>
              <a:t>.</a:t>
            </a:r>
          </a:p>
        </p:txBody>
      </p:sp>
      <p:sp>
        <p:nvSpPr>
          <p:cNvPr id="10" name="TextBox 10"/>
          <p:cNvSpPr txBox="1"/>
          <p:nvPr>
            <p:custDataLst>
              <p:tags r:id="rId5"/>
            </p:custDataLst>
          </p:nvPr>
        </p:nvSpPr>
        <p:spPr>
          <a:xfrm>
            <a:off x="2491154" y="5621703"/>
            <a:ext cx="9404838" cy="1858137"/>
          </a:xfrm>
          <a:prstGeom prst="rect">
            <a:avLst/>
          </a:prstGeom>
        </p:spPr>
        <p:txBody>
          <a:bodyPr lIns="0" tIns="0" rIns="0" bIns="0" rtlCol="0" anchor="t">
            <a:spAutoFit/>
          </a:bodyPr>
          <a:lstStyle/>
          <a:p>
            <a:pPr algn="just">
              <a:lnSpc>
                <a:spcPts val="6894"/>
              </a:lnSpc>
            </a:pPr>
            <a:r>
              <a:rPr lang="en-US" sz="6000" spc="108">
                <a:solidFill>
                  <a:srgbClr val="FFFFFF"/>
                </a:solidFill>
                <a:latin typeface="Kollektif"/>
              </a:rPr>
              <a:t>Le stress est une </a:t>
            </a:r>
            <a:r>
              <a:rPr lang="en-US" sz="6000" u="sng" spc="108">
                <a:solidFill>
                  <a:srgbClr val="C6D547"/>
                </a:solidFill>
                <a:latin typeface="Kollektif Bold"/>
              </a:rPr>
              <a:t>réponse </a:t>
            </a:r>
            <a:r>
              <a:rPr lang="en-US" sz="6000" spc="108">
                <a:solidFill>
                  <a:srgbClr val="FFFFFF"/>
                </a:solidFill>
                <a:latin typeface="Kollektif"/>
              </a:rPr>
              <a:t>(tension).</a:t>
            </a:r>
          </a:p>
        </p:txBody>
      </p:sp>
      <p:sp>
        <p:nvSpPr>
          <p:cNvPr id="11" name="TextBox 11"/>
          <p:cNvSpPr txBox="1"/>
          <p:nvPr>
            <p:custDataLst>
              <p:tags r:id="rId6"/>
            </p:custDataLst>
          </p:nvPr>
        </p:nvSpPr>
        <p:spPr>
          <a:xfrm>
            <a:off x="2491154" y="8176479"/>
            <a:ext cx="9404838" cy="991362"/>
          </a:xfrm>
          <a:prstGeom prst="rect">
            <a:avLst/>
          </a:prstGeom>
        </p:spPr>
        <p:txBody>
          <a:bodyPr lIns="0" tIns="0" rIns="0" bIns="0" rtlCol="0" anchor="t">
            <a:spAutoFit/>
          </a:bodyPr>
          <a:lstStyle/>
          <a:p>
            <a:pPr algn="just">
              <a:lnSpc>
                <a:spcPts val="6894"/>
              </a:lnSpc>
            </a:pPr>
            <a:r>
              <a:rPr lang="en-US" sz="6000" spc="108">
                <a:solidFill>
                  <a:srgbClr val="FFFFFF"/>
                </a:solidFill>
                <a:latin typeface="Kollektif"/>
              </a:rPr>
              <a:t>Le stress est un </a:t>
            </a:r>
            <a:r>
              <a:rPr lang="en-US" sz="6000" u="sng" spc="108">
                <a:solidFill>
                  <a:srgbClr val="C6D547"/>
                </a:solidFill>
                <a:latin typeface="Kollektif Bold"/>
              </a:rPr>
              <a:t>processus</a:t>
            </a:r>
            <a:r>
              <a:rPr lang="en-US" sz="6000" spc="108">
                <a:solidFill>
                  <a:srgbClr val="FFFFFF"/>
                </a:solidFill>
                <a:latin typeface="Kollektif"/>
              </a:rPr>
              <a:t>.</a:t>
            </a:r>
          </a:p>
        </p:txBody>
      </p:sp>
      <p:grpSp>
        <p:nvGrpSpPr>
          <p:cNvPr id="12" name="Group 12"/>
          <p:cNvGrpSpPr/>
          <p:nvPr>
            <p:custDataLst>
              <p:tags r:id="rId7"/>
            </p:custDataLst>
          </p:nvPr>
        </p:nvGrpSpPr>
        <p:grpSpPr>
          <a:xfrm>
            <a:off x="-2257200" y="2596934"/>
            <a:ext cx="7216037" cy="2337016"/>
            <a:chOff x="0" y="0"/>
            <a:chExt cx="9621383" cy="3116022"/>
          </a:xfrm>
        </p:grpSpPr>
        <p:sp>
          <p:nvSpPr>
            <p:cNvPr id="13" name="TextBox 13"/>
            <p:cNvSpPr txBox="1"/>
            <p:nvPr/>
          </p:nvSpPr>
          <p:spPr>
            <a:xfrm>
              <a:off x="6228" y="-47625"/>
              <a:ext cx="9615155" cy="409998"/>
            </a:xfrm>
            <a:prstGeom prst="rect">
              <a:avLst/>
            </a:prstGeom>
          </p:spPr>
          <p:txBody>
            <a:bodyPr lIns="0" tIns="0" rIns="0" bIns="0" rtlCol="0" anchor="t">
              <a:spAutoFit/>
            </a:bodyPr>
            <a:lstStyle/>
            <a:p>
              <a:pPr algn="ctr">
                <a:lnSpc>
                  <a:spcPts val="2520"/>
                </a:lnSpc>
              </a:pPr>
              <a:endParaRPr/>
            </a:p>
          </p:txBody>
        </p:sp>
        <p:sp>
          <p:nvSpPr>
            <p:cNvPr id="14" name="TextBox 14"/>
            <p:cNvSpPr txBox="1"/>
            <p:nvPr/>
          </p:nvSpPr>
          <p:spPr>
            <a:xfrm>
              <a:off x="0" y="731348"/>
              <a:ext cx="9615155" cy="1617768"/>
            </a:xfrm>
            <a:prstGeom prst="rect">
              <a:avLst/>
            </a:prstGeom>
          </p:spPr>
          <p:txBody>
            <a:bodyPr lIns="0" tIns="0" rIns="0" bIns="0" rtlCol="0" anchor="t">
              <a:spAutoFit/>
            </a:bodyPr>
            <a:lstStyle/>
            <a:p>
              <a:pPr algn="ctr">
                <a:lnSpc>
                  <a:spcPts val="8799"/>
                </a:lnSpc>
              </a:pPr>
              <a:r>
                <a:rPr lang="en-US" sz="8799">
                  <a:solidFill>
                    <a:srgbClr val="99B83C"/>
                  </a:solidFill>
                  <a:latin typeface="Knewave"/>
                </a:rPr>
                <a:t>1</a:t>
              </a:r>
            </a:p>
          </p:txBody>
        </p:sp>
        <p:sp>
          <p:nvSpPr>
            <p:cNvPr id="15" name="TextBox 15"/>
            <p:cNvSpPr txBox="1"/>
            <p:nvPr/>
          </p:nvSpPr>
          <p:spPr>
            <a:xfrm>
              <a:off x="0" y="2638925"/>
              <a:ext cx="9615155" cy="477097"/>
            </a:xfrm>
            <a:prstGeom prst="rect">
              <a:avLst/>
            </a:prstGeom>
          </p:spPr>
          <p:txBody>
            <a:bodyPr lIns="0" tIns="0" rIns="0" bIns="0" rtlCol="0" anchor="t">
              <a:spAutoFit/>
            </a:bodyPr>
            <a:lstStyle/>
            <a:p>
              <a:pPr algn="ctr">
                <a:lnSpc>
                  <a:spcPts val="2940"/>
                </a:lnSpc>
              </a:pPr>
              <a:endParaRPr/>
            </a:p>
          </p:txBody>
        </p:sp>
      </p:grpSp>
      <p:grpSp>
        <p:nvGrpSpPr>
          <p:cNvPr id="16" name="Group 16"/>
          <p:cNvGrpSpPr/>
          <p:nvPr>
            <p:custDataLst>
              <p:tags r:id="rId8"/>
            </p:custDataLst>
          </p:nvPr>
        </p:nvGrpSpPr>
        <p:grpSpPr>
          <a:xfrm>
            <a:off x="-2257200" y="4991738"/>
            <a:ext cx="7216037" cy="2337016"/>
            <a:chOff x="0" y="0"/>
            <a:chExt cx="9621383" cy="3116022"/>
          </a:xfrm>
        </p:grpSpPr>
        <p:sp>
          <p:nvSpPr>
            <p:cNvPr id="17" name="TextBox 17"/>
            <p:cNvSpPr txBox="1"/>
            <p:nvPr/>
          </p:nvSpPr>
          <p:spPr>
            <a:xfrm>
              <a:off x="6228" y="-47625"/>
              <a:ext cx="9615155" cy="409998"/>
            </a:xfrm>
            <a:prstGeom prst="rect">
              <a:avLst/>
            </a:prstGeom>
          </p:spPr>
          <p:txBody>
            <a:bodyPr lIns="0" tIns="0" rIns="0" bIns="0" rtlCol="0" anchor="t">
              <a:spAutoFit/>
            </a:bodyPr>
            <a:lstStyle/>
            <a:p>
              <a:pPr algn="ctr">
                <a:lnSpc>
                  <a:spcPts val="2520"/>
                </a:lnSpc>
              </a:pPr>
              <a:endParaRPr/>
            </a:p>
          </p:txBody>
        </p:sp>
        <p:sp>
          <p:nvSpPr>
            <p:cNvPr id="18" name="TextBox 18"/>
            <p:cNvSpPr txBox="1"/>
            <p:nvPr/>
          </p:nvSpPr>
          <p:spPr>
            <a:xfrm>
              <a:off x="0" y="731348"/>
              <a:ext cx="9615155" cy="1617768"/>
            </a:xfrm>
            <a:prstGeom prst="rect">
              <a:avLst/>
            </a:prstGeom>
          </p:spPr>
          <p:txBody>
            <a:bodyPr lIns="0" tIns="0" rIns="0" bIns="0" rtlCol="0" anchor="t">
              <a:spAutoFit/>
            </a:bodyPr>
            <a:lstStyle/>
            <a:p>
              <a:pPr algn="ctr">
                <a:lnSpc>
                  <a:spcPts val="8799"/>
                </a:lnSpc>
              </a:pPr>
              <a:r>
                <a:rPr lang="en-US" sz="8799">
                  <a:solidFill>
                    <a:srgbClr val="99B83C"/>
                  </a:solidFill>
                  <a:latin typeface="Knewave"/>
                </a:rPr>
                <a:t>2</a:t>
              </a:r>
            </a:p>
          </p:txBody>
        </p:sp>
        <p:sp>
          <p:nvSpPr>
            <p:cNvPr id="19" name="TextBox 19"/>
            <p:cNvSpPr txBox="1"/>
            <p:nvPr/>
          </p:nvSpPr>
          <p:spPr>
            <a:xfrm>
              <a:off x="0" y="2638925"/>
              <a:ext cx="9615155" cy="477097"/>
            </a:xfrm>
            <a:prstGeom prst="rect">
              <a:avLst/>
            </a:prstGeom>
          </p:spPr>
          <p:txBody>
            <a:bodyPr lIns="0" tIns="0" rIns="0" bIns="0" rtlCol="0" anchor="t">
              <a:spAutoFit/>
            </a:bodyPr>
            <a:lstStyle/>
            <a:p>
              <a:pPr algn="ctr">
                <a:lnSpc>
                  <a:spcPts val="2940"/>
                </a:lnSpc>
              </a:pPr>
              <a:endParaRPr/>
            </a:p>
          </p:txBody>
        </p:sp>
      </p:grpSp>
      <p:grpSp>
        <p:nvGrpSpPr>
          <p:cNvPr id="20" name="Group 20"/>
          <p:cNvGrpSpPr/>
          <p:nvPr>
            <p:custDataLst>
              <p:tags r:id="rId9"/>
            </p:custDataLst>
          </p:nvPr>
        </p:nvGrpSpPr>
        <p:grpSpPr>
          <a:xfrm>
            <a:off x="-2257200" y="7546515"/>
            <a:ext cx="7216037" cy="2337016"/>
            <a:chOff x="0" y="0"/>
            <a:chExt cx="9621383" cy="3116022"/>
          </a:xfrm>
        </p:grpSpPr>
        <p:sp>
          <p:nvSpPr>
            <p:cNvPr id="21" name="TextBox 21"/>
            <p:cNvSpPr txBox="1"/>
            <p:nvPr/>
          </p:nvSpPr>
          <p:spPr>
            <a:xfrm>
              <a:off x="6228" y="-47625"/>
              <a:ext cx="9615155" cy="409998"/>
            </a:xfrm>
            <a:prstGeom prst="rect">
              <a:avLst/>
            </a:prstGeom>
          </p:spPr>
          <p:txBody>
            <a:bodyPr lIns="0" tIns="0" rIns="0" bIns="0" rtlCol="0" anchor="t">
              <a:spAutoFit/>
            </a:bodyPr>
            <a:lstStyle/>
            <a:p>
              <a:pPr algn="ctr">
                <a:lnSpc>
                  <a:spcPts val="2520"/>
                </a:lnSpc>
              </a:pPr>
              <a:endParaRPr/>
            </a:p>
          </p:txBody>
        </p:sp>
        <p:sp>
          <p:nvSpPr>
            <p:cNvPr id="22" name="TextBox 22"/>
            <p:cNvSpPr txBox="1"/>
            <p:nvPr/>
          </p:nvSpPr>
          <p:spPr>
            <a:xfrm>
              <a:off x="0" y="731348"/>
              <a:ext cx="9615155" cy="1617768"/>
            </a:xfrm>
            <a:prstGeom prst="rect">
              <a:avLst/>
            </a:prstGeom>
          </p:spPr>
          <p:txBody>
            <a:bodyPr lIns="0" tIns="0" rIns="0" bIns="0" rtlCol="0" anchor="t">
              <a:spAutoFit/>
            </a:bodyPr>
            <a:lstStyle/>
            <a:p>
              <a:pPr algn="ctr">
                <a:lnSpc>
                  <a:spcPts val="8799"/>
                </a:lnSpc>
              </a:pPr>
              <a:r>
                <a:rPr lang="en-US" sz="8799">
                  <a:solidFill>
                    <a:srgbClr val="99B83C"/>
                  </a:solidFill>
                  <a:latin typeface="Knewave"/>
                </a:rPr>
                <a:t>3</a:t>
              </a:r>
            </a:p>
          </p:txBody>
        </p:sp>
        <p:sp>
          <p:nvSpPr>
            <p:cNvPr id="23" name="TextBox 23"/>
            <p:cNvSpPr txBox="1"/>
            <p:nvPr/>
          </p:nvSpPr>
          <p:spPr>
            <a:xfrm>
              <a:off x="0" y="2638925"/>
              <a:ext cx="9615155" cy="477097"/>
            </a:xfrm>
            <a:prstGeom prst="rect">
              <a:avLst/>
            </a:prstGeom>
          </p:spPr>
          <p:txBody>
            <a:bodyPr lIns="0" tIns="0" rIns="0" bIns="0" rtlCol="0" anchor="t">
              <a:spAutoFit/>
            </a:bodyPr>
            <a:lstStyle/>
            <a:p>
              <a:pPr algn="ctr">
                <a:lnSpc>
                  <a:spcPts val="2940"/>
                </a:lnSpc>
              </a:pPr>
              <a:endParaRPr/>
            </a:p>
          </p:txBody>
        </p:sp>
      </p:grpSp>
      <p:pic>
        <p:nvPicPr>
          <p:cNvPr id="24" name="Picture 24"/>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1673966" y="3215424"/>
            <a:ext cx="1407489" cy="1002836"/>
          </a:xfrm>
          <a:prstGeom prst="rect">
            <a:avLst/>
          </a:prstGeom>
        </p:spPr>
      </p:pic>
      <p:pic>
        <p:nvPicPr>
          <p:cNvPr id="25" name="Picture 25"/>
          <p:cNvPicPr>
            <a:picLocks noChangeAspect="1"/>
          </p:cNvPicPr>
          <p:nvPr>
            <p:custDataLst>
              <p:tags r:id="rId11"/>
            </p:custDataLst>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377711" y="8165005"/>
            <a:ext cx="1407489" cy="1002836"/>
          </a:xfrm>
          <a:prstGeom prst="rect">
            <a:avLst/>
          </a:prstGeom>
        </p:spPr>
      </p:pic>
      <p:grpSp>
        <p:nvGrpSpPr>
          <p:cNvPr id="26" name="Group 26"/>
          <p:cNvGrpSpPr/>
          <p:nvPr>
            <p:custDataLst>
              <p:tags r:id="rId12"/>
            </p:custDataLst>
          </p:nvPr>
        </p:nvGrpSpPr>
        <p:grpSpPr>
          <a:xfrm>
            <a:off x="13461710" y="1548384"/>
            <a:ext cx="4327179" cy="2825881"/>
            <a:chOff x="0" y="0"/>
            <a:chExt cx="5338251" cy="3767842"/>
          </a:xfrm>
        </p:grpSpPr>
        <p:sp>
          <p:nvSpPr>
            <p:cNvPr id="27" name="AutoShape 27"/>
            <p:cNvSpPr/>
            <p:nvPr/>
          </p:nvSpPr>
          <p:spPr>
            <a:xfrm rot="5400000">
              <a:off x="2285008" y="1891806"/>
              <a:ext cx="3722395" cy="0"/>
            </a:xfrm>
            <a:prstGeom prst="line">
              <a:avLst/>
            </a:prstGeom>
            <a:ln w="45447" cap="rnd">
              <a:solidFill>
                <a:srgbClr val="BADAF0"/>
              </a:solidFill>
              <a:prstDash val="solid"/>
              <a:headEnd type="none" w="sm" len="sm"/>
              <a:tailEnd type="none" w="sm" len="sm"/>
            </a:ln>
          </p:spPr>
        </p:sp>
        <p:sp>
          <p:nvSpPr>
            <p:cNvPr id="28" name="AutoShape 28"/>
            <p:cNvSpPr/>
            <p:nvPr/>
          </p:nvSpPr>
          <p:spPr>
            <a:xfrm rot="5400000">
              <a:off x="3446446" y="1846359"/>
              <a:ext cx="3738164" cy="0"/>
            </a:xfrm>
            <a:prstGeom prst="line">
              <a:avLst/>
            </a:prstGeom>
            <a:ln w="45447" cap="rnd">
              <a:solidFill>
                <a:srgbClr val="BADAF0"/>
              </a:solidFill>
              <a:prstDash val="solid"/>
              <a:headEnd type="none" w="sm" len="sm"/>
              <a:tailEnd type="none" w="sm" len="sm"/>
            </a:ln>
          </p:spPr>
        </p:sp>
        <p:pic>
          <p:nvPicPr>
            <p:cNvPr id="29" name="Picture 29"/>
            <p:cNvPicPr>
              <a:picLocks noChangeAspect="1"/>
            </p:cNvPicPr>
            <p:nvPr/>
          </p:nvPicPr>
          <p:blipFill>
            <a:blip r:embed="rId26"/>
            <a:srcRect/>
            <a:stretch>
              <a:fillRect/>
            </a:stretch>
          </p:blipFill>
          <p:spPr>
            <a:xfrm>
              <a:off x="4435105" y="319138"/>
              <a:ext cx="658980" cy="628502"/>
            </a:xfrm>
            <a:prstGeom prst="rect">
              <a:avLst/>
            </a:prstGeom>
          </p:spPr>
        </p:pic>
        <p:pic>
          <p:nvPicPr>
            <p:cNvPr id="30" name="Picture 30"/>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4419991" y="2928526"/>
              <a:ext cx="674093" cy="701268"/>
            </a:xfrm>
            <a:prstGeom prst="rect">
              <a:avLst/>
            </a:prstGeom>
          </p:spPr>
        </p:pic>
        <p:sp>
          <p:nvSpPr>
            <p:cNvPr id="31" name="TextBox 31"/>
            <p:cNvSpPr txBox="1"/>
            <p:nvPr/>
          </p:nvSpPr>
          <p:spPr>
            <a:xfrm>
              <a:off x="5364" y="1330467"/>
              <a:ext cx="2384216" cy="346119"/>
            </a:xfrm>
            <a:prstGeom prst="rect">
              <a:avLst/>
            </a:prstGeom>
          </p:spPr>
          <p:txBody>
            <a:bodyPr lIns="0" tIns="0" rIns="0" bIns="0" rtlCol="0" anchor="t">
              <a:spAutoFit/>
            </a:bodyPr>
            <a:lstStyle/>
            <a:p>
              <a:pPr marL="0" lvl="0" indent="0" algn="l">
                <a:lnSpc>
                  <a:spcPts val="2247"/>
                </a:lnSpc>
                <a:spcBef>
                  <a:spcPct val="0"/>
                </a:spcBef>
              </a:pPr>
              <a:r>
                <a:rPr lang="en-US" sz="1605" u="none" spc="160">
                  <a:solidFill>
                    <a:srgbClr val="CEF1EF"/>
                  </a:solidFill>
                  <a:latin typeface="Gochi Hand Bold"/>
                </a:rPr>
                <a:t>IMPRÉVISIBILITÉ</a:t>
              </a:r>
            </a:p>
          </p:txBody>
        </p:sp>
        <p:sp>
          <p:nvSpPr>
            <p:cNvPr id="32" name="TextBox 32"/>
            <p:cNvSpPr txBox="1"/>
            <p:nvPr/>
          </p:nvSpPr>
          <p:spPr>
            <a:xfrm>
              <a:off x="0" y="2335168"/>
              <a:ext cx="1867831" cy="346119"/>
            </a:xfrm>
            <a:prstGeom prst="rect">
              <a:avLst/>
            </a:prstGeom>
          </p:spPr>
          <p:txBody>
            <a:bodyPr lIns="0" tIns="0" rIns="0" bIns="0" rtlCol="0" anchor="t">
              <a:spAutoFit/>
            </a:bodyPr>
            <a:lstStyle/>
            <a:p>
              <a:pPr marL="0" lvl="0" indent="0" algn="l">
                <a:lnSpc>
                  <a:spcPts val="2247"/>
                </a:lnSpc>
                <a:spcBef>
                  <a:spcPct val="0"/>
                </a:spcBef>
              </a:pPr>
              <a:r>
                <a:rPr lang="en-US" sz="1605" u="none" spc="160">
                  <a:solidFill>
                    <a:srgbClr val="BADAF0"/>
                  </a:solidFill>
                  <a:latin typeface="Gochi Hand Bold"/>
                </a:rPr>
                <a:t>NOUVEAUTÉ</a:t>
              </a:r>
            </a:p>
          </p:txBody>
        </p:sp>
        <p:sp>
          <p:nvSpPr>
            <p:cNvPr id="33" name="TextBox 33"/>
            <p:cNvSpPr txBox="1"/>
            <p:nvPr/>
          </p:nvSpPr>
          <p:spPr>
            <a:xfrm>
              <a:off x="0" y="3129105"/>
              <a:ext cx="1867831" cy="346119"/>
            </a:xfrm>
            <a:prstGeom prst="rect">
              <a:avLst/>
            </a:prstGeom>
          </p:spPr>
          <p:txBody>
            <a:bodyPr lIns="0" tIns="0" rIns="0" bIns="0" rtlCol="0" anchor="t">
              <a:spAutoFit/>
            </a:bodyPr>
            <a:lstStyle/>
            <a:p>
              <a:pPr marL="0" lvl="0" indent="0" algn="l">
                <a:lnSpc>
                  <a:spcPts val="2247"/>
                </a:lnSpc>
                <a:spcBef>
                  <a:spcPct val="0"/>
                </a:spcBef>
              </a:pPr>
              <a:r>
                <a:rPr lang="en-US" sz="1605" spc="160">
                  <a:solidFill>
                    <a:srgbClr val="BADAF0"/>
                  </a:solidFill>
                  <a:latin typeface="Gochi Hand Bold"/>
                </a:rPr>
                <a:t>E</a:t>
              </a:r>
              <a:r>
                <a:rPr lang="en-US" sz="1605" u="none" spc="160">
                  <a:solidFill>
                    <a:srgbClr val="BADAF0"/>
                  </a:solidFill>
                  <a:latin typeface="Gochi Hand Bold"/>
                </a:rPr>
                <a:t>GO MENACÉ</a:t>
              </a:r>
            </a:p>
          </p:txBody>
        </p:sp>
        <p:sp>
          <p:nvSpPr>
            <p:cNvPr id="34" name="TextBox 34"/>
            <p:cNvSpPr txBox="1"/>
            <p:nvPr/>
          </p:nvSpPr>
          <p:spPr>
            <a:xfrm>
              <a:off x="0" y="359501"/>
              <a:ext cx="1706550" cy="346119"/>
            </a:xfrm>
            <a:prstGeom prst="rect">
              <a:avLst/>
            </a:prstGeom>
          </p:spPr>
          <p:txBody>
            <a:bodyPr lIns="0" tIns="0" rIns="0" bIns="0" rtlCol="0" anchor="t">
              <a:spAutoFit/>
            </a:bodyPr>
            <a:lstStyle/>
            <a:p>
              <a:pPr marL="0" lvl="0" indent="0" algn="l">
                <a:lnSpc>
                  <a:spcPts val="2247"/>
                </a:lnSpc>
                <a:spcBef>
                  <a:spcPct val="0"/>
                </a:spcBef>
              </a:pPr>
              <a:r>
                <a:rPr lang="en-US" sz="1605" u="none" spc="160">
                  <a:solidFill>
                    <a:srgbClr val="CEF1EF"/>
                  </a:solidFill>
                  <a:latin typeface="Gochi Hand Bold"/>
                </a:rPr>
                <a:t>CONTRÔLE</a:t>
              </a:r>
            </a:p>
          </p:txBody>
        </p:sp>
        <p:pic>
          <p:nvPicPr>
            <p:cNvPr id="35" name="Picture 35"/>
            <p:cNvPicPr>
              <a:picLocks noChangeAspect="1"/>
            </p:cNvPicPr>
            <p:nvPr/>
          </p:nvPicPr>
          <p:blipFill>
            <a:blip r:embed="rId26"/>
            <a:srcRect/>
            <a:stretch>
              <a:fillRect/>
            </a:stretch>
          </p:blipFill>
          <p:spPr>
            <a:xfrm>
              <a:off x="4737306" y="1522534"/>
              <a:ext cx="369497" cy="352408"/>
            </a:xfrm>
            <a:prstGeom prst="rect">
              <a:avLst/>
            </a:prstGeom>
          </p:spPr>
        </p:pic>
        <p:pic>
          <p:nvPicPr>
            <p:cNvPr id="36" name="Picture 36"/>
            <p:cNvPicPr>
              <a:picLocks noChangeAspect="1"/>
            </p:cNvPicPr>
            <p:nvPr/>
          </p:nvPicPr>
          <p:blipFill>
            <a:blip r:embed="rId26"/>
            <a:srcRect/>
            <a:stretch>
              <a:fillRect/>
            </a:stretch>
          </p:blipFill>
          <p:spPr>
            <a:xfrm>
              <a:off x="4435105" y="2134455"/>
              <a:ext cx="658980" cy="628502"/>
            </a:xfrm>
            <a:prstGeom prst="rect">
              <a:avLst/>
            </a:prstGeom>
          </p:spPr>
        </p:pic>
        <p:pic>
          <p:nvPicPr>
            <p:cNvPr id="37" name="Picture 3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4298002" y="1256127"/>
              <a:ext cx="459035" cy="477540"/>
            </a:xfrm>
            <a:prstGeom prst="rect">
              <a:avLst/>
            </a:prstGeom>
          </p:spPr>
        </p:pic>
        <p:sp>
          <p:nvSpPr>
            <p:cNvPr id="38" name="AutoShape 38"/>
            <p:cNvSpPr/>
            <p:nvPr/>
          </p:nvSpPr>
          <p:spPr>
            <a:xfrm>
              <a:off x="0" y="2869234"/>
              <a:ext cx="5300689" cy="0"/>
            </a:xfrm>
            <a:prstGeom prst="line">
              <a:avLst/>
            </a:prstGeom>
            <a:ln w="45447" cap="rnd">
              <a:solidFill>
                <a:srgbClr val="BADAF0"/>
              </a:solidFill>
              <a:prstDash val="solid"/>
              <a:headEnd type="none" w="sm" len="sm"/>
              <a:tailEnd type="none" w="sm" len="sm"/>
            </a:ln>
          </p:spPr>
        </p:sp>
        <p:sp>
          <p:nvSpPr>
            <p:cNvPr id="39" name="AutoShape 39"/>
            <p:cNvSpPr/>
            <p:nvPr/>
          </p:nvSpPr>
          <p:spPr>
            <a:xfrm>
              <a:off x="5364" y="2008566"/>
              <a:ext cx="5295325" cy="0"/>
            </a:xfrm>
            <a:prstGeom prst="line">
              <a:avLst/>
            </a:prstGeom>
            <a:ln w="45447" cap="rnd">
              <a:solidFill>
                <a:srgbClr val="BADAF0"/>
              </a:solidFill>
              <a:prstDash val="solid"/>
              <a:headEnd type="none" w="sm" len="sm"/>
              <a:tailEnd type="none" w="sm" len="sm"/>
            </a:ln>
          </p:spPr>
        </p:sp>
        <p:sp>
          <p:nvSpPr>
            <p:cNvPr id="40" name="AutoShape 40"/>
            <p:cNvSpPr/>
            <p:nvPr/>
          </p:nvSpPr>
          <p:spPr>
            <a:xfrm>
              <a:off x="0" y="1030851"/>
              <a:ext cx="5300689" cy="0"/>
            </a:xfrm>
            <a:prstGeom prst="line">
              <a:avLst/>
            </a:prstGeom>
            <a:ln w="45447" cap="rnd">
              <a:solidFill>
                <a:srgbClr val="BADAF0"/>
              </a:solidFill>
              <a:prstDash val="solid"/>
              <a:headEnd type="none" w="sm" len="sm"/>
              <a:tailEnd type="none" w="sm" len="sm"/>
            </a:ln>
          </p:spPr>
        </p:sp>
        <p:sp>
          <p:nvSpPr>
            <p:cNvPr id="41" name="AutoShape 41"/>
            <p:cNvSpPr/>
            <p:nvPr/>
          </p:nvSpPr>
          <p:spPr>
            <a:xfrm>
              <a:off x="5364" y="3699672"/>
              <a:ext cx="5325003" cy="0"/>
            </a:xfrm>
            <a:prstGeom prst="line">
              <a:avLst/>
            </a:prstGeom>
            <a:ln w="45447" cap="rnd">
              <a:solidFill>
                <a:srgbClr val="BADAF0"/>
              </a:solidFill>
              <a:prstDash val="solid"/>
              <a:headEnd type="none" w="sm" len="sm"/>
              <a:tailEnd type="none" w="sm" len="sm"/>
            </a:ln>
          </p:spPr>
        </p:sp>
        <p:sp>
          <p:nvSpPr>
            <p:cNvPr id="42" name="AutoShape 42"/>
            <p:cNvSpPr/>
            <p:nvPr/>
          </p:nvSpPr>
          <p:spPr>
            <a:xfrm>
              <a:off x="0" y="0"/>
              <a:ext cx="5330367" cy="0"/>
            </a:xfrm>
            <a:prstGeom prst="line">
              <a:avLst/>
            </a:prstGeom>
            <a:ln w="45447" cap="rnd">
              <a:solidFill>
                <a:srgbClr val="BADAF0"/>
              </a:solidFill>
              <a:prstDash val="solid"/>
              <a:headEnd type="none" w="sm" len="sm"/>
              <a:tailEnd type="none" w="sm" len="sm"/>
            </a:ln>
          </p:spPr>
        </p:sp>
      </p:grpSp>
      <p:pic>
        <p:nvPicPr>
          <p:cNvPr id="43" name="Picture 43"/>
          <p:cNvPicPr>
            <a:picLocks noChangeAspect="1"/>
          </p:cNvPicPr>
          <p:nvPr>
            <p:custDataLst>
              <p:tags r:id="rId13"/>
            </p:custDataLst>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4187710" y="7954834"/>
            <a:ext cx="3198668" cy="234169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4229947"/>
            <a:ext cx="3444275" cy="1196886"/>
          </a:xfrm>
          <a:prstGeom prst="rect">
            <a:avLst/>
          </a:prstGeom>
        </p:spPr>
      </p:pic>
      <p:pic>
        <p:nvPicPr>
          <p:cNvPr id="3" name="Picture 3"/>
          <p:cNvPicPr>
            <a:picLocks noChangeAspect="1"/>
          </p:cNvPicPr>
          <p:nvPr>
            <p:custDataLst>
              <p:tags r:id="rId2"/>
            </p:custDataLst>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72617" y="5720211"/>
            <a:ext cx="2756441" cy="1714162"/>
          </a:xfrm>
          <a:prstGeom prst="rect">
            <a:avLst/>
          </a:prstGeom>
        </p:spPr>
      </p:pic>
      <p:pic>
        <p:nvPicPr>
          <p:cNvPr id="4" name="Picture 4"/>
          <p:cNvPicPr>
            <a:picLocks noChangeAspect="1"/>
          </p:cNvPicPr>
          <p:nvPr>
            <p:custDataLst>
              <p:tags r:id="rId3"/>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18042"/>
          <a:stretch>
            <a:fillRect/>
          </a:stretch>
        </p:blipFill>
        <p:spPr>
          <a:xfrm>
            <a:off x="1488623" y="7706335"/>
            <a:ext cx="2524430" cy="2100476"/>
          </a:xfrm>
          <a:prstGeom prst="rect">
            <a:avLst/>
          </a:prstGeom>
        </p:spPr>
      </p:pic>
      <p:sp>
        <p:nvSpPr>
          <p:cNvPr id="5" name="TextBox 5"/>
          <p:cNvSpPr txBox="1"/>
          <p:nvPr>
            <p:custDataLst>
              <p:tags r:id="rId4"/>
            </p:custDataLst>
          </p:nvPr>
        </p:nvSpPr>
        <p:spPr>
          <a:xfrm>
            <a:off x="1028700" y="1057275"/>
            <a:ext cx="16230600" cy="868172"/>
          </a:xfrm>
          <a:prstGeom prst="rect">
            <a:avLst/>
          </a:prstGeom>
        </p:spPr>
        <p:txBody>
          <a:bodyPr lIns="0" tIns="0" rIns="0" bIns="0" rtlCol="0" anchor="t">
            <a:spAutoFit/>
          </a:bodyPr>
          <a:lstStyle/>
          <a:p>
            <a:pPr marL="0" lvl="0" indent="0">
              <a:lnSpc>
                <a:spcPts val="6843"/>
              </a:lnSpc>
              <a:spcBef>
                <a:spcPct val="0"/>
              </a:spcBef>
            </a:pPr>
            <a:r>
              <a:rPr lang="fr-CA" sz="5899" spc="-58" dirty="0">
                <a:solidFill>
                  <a:srgbClr val="0B5A98"/>
                </a:solidFill>
                <a:latin typeface="League Spartan Italics"/>
              </a:rPr>
              <a:t>C’est l’heure de la pratique !</a:t>
            </a:r>
          </a:p>
        </p:txBody>
      </p:sp>
      <p:sp>
        <p:nvSpPr>
          <p:cNvPr id="6" name="TextBox 6"/>
          <p:cNvSpPr txBox="1"/>
          <p:nvPr>
            <p:custDataLst>
              <p:tags r:id="rId5"/>
            </p:custDataLst>
          </p:nvPr>
        </p:nvSpPr>
        <p:spPr>
          <a:xfrm>
            <a:off x="1144706" y="2320656"/>
            <a:ext cx="16114594" cy="1333698"/>
          </a:xfrm>
          <a:prstGeom prst="rect">
            <a:avLst/>
          </a:prstGeom>
        </p:spPr>
        <p:txBody>
          <a:bodyPr lIns="0" tIns="0" rIns="0" bIns="0" rtlCol="0" anchor="t">
            <a:spAutoFit/>
          </a:bodyPr>
          <a:lstStyle/>
          <a:p>
            <a:pPr marL="0" lvl="0" indent="0" algn="just">
              <a:lnSpc>
                <a:spcPts val="5174"/>
              </a:lnSpc>
              <a:spcBef>
                <a:spcPct val="0"/>
              </a:spcBef>
            </a:pPr>
            <a:r>
              <a:rPr lang="en-US" sz="4500" spc="81" dirty="0">
                <a:solidFill>
                  <a:srgbClr val="0B5A98"/>
                </a:solidFill>
                <a:latin typeface="Kollektif"/>
              </a:rPr>
              <a:t>Mise </a:t>
            </a:r>
            <a:r>
              <a:rPr lang="en-US" sz="4500" spc="81" dirty="0" err="1">
                <a:solidFill>
                  <a:srgbClr val="0B5A98"/>
                </a:solidFill>
                <a:latin typeface="Kollektif"/>
              </a:rPr>
              <a:t>en</a:t>
            </a:r>
            <a:r>
              <a:rPr lang="en-US" sz="4500" spc="81" dirty="0">
                <a:solidFill>
                  <a:srgbClr val="0B5A98"/>
                </a:solidFill>
                <a:latin typeface="Kollektif"/>
              </a:rPr>
              <a:t> situation : </a:t>
            </a:r>
            <a:r>
              <a:rPr lang="en-US" sz="4500" spc="81" dirty="0" err="1">
                <a:solidFill>
                  <a:srgbClr val="0B5A98"/>
                </a:solidFill>
                <a:latin typeface="Kollektif Bold"/>
              </a:rPr>
              <a:t>Vous</a:t>
            </a:r>
            <a:r>
              <a:rPr lang="en-US" sz="4500" spc="81" dirty="0">
                <a:solidFill>
                  <a:srgbClr val="0B5A98"/>
                </a:solidFill>
                <a:latin typeface="Kollektif Bold"/>
              </a:rPr>
              <a:t> </a:t>
            </a:r>
            <a:r>
              <a:rPr lang="en-US" sz="4500" spc="81" dirty="0" err="1">
                <a:solidFill>
                  <a:srgbClr val="0B5A98"/>
                </a:solidFill>
                <a:latin typeface="Kollektif Bold"/>
              </a:rPr>
              <a:t>avez</a:t>
            </a:r>
            <a:r>
              <a:rPr lang="en-US" sz="4500" spc="81" dirty="0">
                <a:solidFill>
                  <a:srgbClr val="0B5A98"/>
                </a:solidFill>
                <a:latin typeface="Kollektif Bold"/>
              </a:rPr>
              <a:t> </a:t>
            </a:r>
            <a:r>
              <a:rPr lang="en-US" sz="4500" spc="81" dirty="0" err="1">
                <a:solidFill>
                  <a:srgbClr val="0B5A98"/>
                </a:solidFill>
                <a:latin typeface="Kollektif Bold"/>
              </a:rPr>
              <a:t>eu</a:t>
            </a:r>
            <a:r>
              <a:rPr lang="en-US" sz="4500" spc="81" dirty="0">
                <a:solidFill>
                  <a:srgbClr val="0B5A98"/>
                </a:solidFill>
                <a:latin typeface="Kollektif Bold"/>
              </a:rPr>
              <a:t> un accident de voiture</a:t>
            </a:r>
            <a:r>
              <a:rPr lang="en-US" sz="4500" spc="81" dirty="0">
                <a:solidFill>
                  <a:srgbClr val="0B5A98"/>
                </a:solidFill>
                <a:latin typeface="Kollektif"/>
              </a:rPr>
              <a:t>. </a:t>
            </a:r>
            <a:r>
              <a:rPr lang="en-US" sz="4500" spc="81" dirty="0" err="1">
                <a:solidFill>
                  <a:srgbClr val="0B5A98"/>
                </a:solidFill>
                <a:latin typeface="Kollektif"/>
              </a:rPr>
              <a:t>Reliez</a:t>
            </a:r>
            <a:r>
              <a:rPr lang="en-US" sz="4500" spc="81" dirty="0">
                <a:solidFill>
                  <a:srgbClr val="0B5A98"/>
                </a:solidFill>
                <a:latin typeface="Kollektif"/>
              </a:rPr>
              <a:t> les bons stress aux </a:t>
            </a:r>
            <a:r>
              <a:rPr lang="en-US" sz="4500" spc="81" dirty="0" err="1">
                <a:solidFill>
                  <a:srgbClr val="0B5A98"/>
                </a:solidFill>
                <a:latin typeface="Kollektif"/>
              </a:rPr>
              <a:t>bonnes</a:t>
            </a:r>
            <a:r>
              <a:rPr lang="en-US" sz="4500" spc="81" dirty="0">
                <a:solidFill>
                  <a:srgbClr val="0B5A98"/>
                </a:solidFill>
                <a:latin typeface="Kollektif"/>
              </a:rPr>
              <a:t> situations.</a:t>
            </a:r>
          </a:p>
        </p:txBody>
      </p:sp>
      <p:sp>
        <p:nvSpPr>
          <p:cNvPr id="7" name="TextBox 7"/>
          <p:cNvSpPr txBox="1"/>
          <p:nvPr>
            <p:custDataLst>
              <p:tags r:id="rId6"/>
            </p:custDataLst>
          </p:nvPr>
        </p:nvSpPr>
        <p:spPr>
          <a:xfrm>
            <a:off x="5156884" y="4363100"/>
            <a:ext cx="5165402" cy="500137"/>
          </a:xfrm>
          <a:prstGeom prst="rect">
            <a:avLst/>
          </a:prstGeom>
        </p:spPr>
        <p:txBody>
          <a:bodyPr lIns="0" tIns="0" rIns="0" bIns="0" rtlCol="0" anchor="t">
            <a:spAutoFit/>
          </a:bodyPr>
          <a:lstStyle/>
          <a:p>
            <a:pPr marL="0" lvl="0" indent="0">
              <a:lnSpc>
                <a:spcPts val="3868"/>
              </a:lnSpc>
              <a:spcBef>
                <a:spcPct val="0"/>
              </a:spcBef>
            </a:pPr>
            <a:r>
              <a:rPr lang="en-US" sz="3363" spc="60" dirty="0" err="1">
                <a:solidFill>
                  <a:srgbClr val="0B5A98"/>
                </a:solidFill>
                <a:latin typeface="Kollektif"/>
              </a:rPr>
              <a:t>L’accident</a:t>
            </a:r>
            <a:r>
              <a:rPr lang="en-US" sz="3363" spc="60" dirty="0">
                <a:solidFill>
                  <a:srgbClr val="0B5A98"/>
                </a:solidFill>
                <a:latin typeface="Kollektif"/>
              </a:rPr>
              <a:t> de voiture </a:t>
            </a:r>
          </a:p>
        </p:txBody>
      </p:sp>
      <p:sp>
        <p:nvSpPr>
          <p:cNvPr id="8" name="TextBox 8"/>
          <p:cNvSpPr txBox="1"/>
          <p:nvPr>
            <p:custDataLst>
              <p:tags r:id="rId7"/>
            </p:custDataLst>
          </p:nvPr>
        </p:nvSpPr>
        <p:spPr>
          <a:xfrm>
            <a:off x="5155299" y="5908208"/>
            <a:ext cx="7067393" cy="1526165"/>
          </a:xfrm>
          <a:prstGeom prst="rect">
            <a:avLst/>
          </a:prstGeom>
        </p:spPr>
        <p:txBody>
          <a:bodyPr lIns="0" tIns="0" rIns="0" bIns="0" rtlCol="0" anchor="t">
            <a:spAutoFit/>
          </a:bodyPr>
          <a:lstStyle/>
          <a:p>
            <a:pPr marL="0" lvl="0" indent="0">
              <a:lnSpc>
                <a:spcPts val="3868"/>
              </a:lnSpc>
              <a:spcBef>
                <a:spcPct val="0"/>
              </a:spcBef>
            </a:pPr>
            <a:r>
              <a:rPr lang="en-US" sz="3363" spc="60" dirty="0">
                <a:solidFill>
                  <a:srgbClr val="0B5A98"/>
                </a:solidFill>
                <a:latin typeface="Kollektif"/>
              </a:rPr>
              <a:t>Les </a:t>
            </a:r>
            <a:r>
              <a:rPr lang="en-US" sz="3363" spc="60" dirty="0" err="1">
                <a:solidFill>
                  <a:srgbClr val="0B5A98"/>
                </a:solidFill>
                <a:latin typeface="Kollektif"/>
              </a:rPr>
              <a:t>symptômes</a:t>
            </a:r>
            <a:r>
              <a:rPr lang="en-US" sz="3363" spc="60" dirty="0">
                <a:solidFill>
                  <a:srgbClr val="0B5A98"/>
                </a:solidFill>
                <a:latin typeface="Kollektif"/>
              </a:rPr>
              <a:t> physiques et </a:t>
            </a:r>
            <a:r>
              <a:rPr lang="en-US" sz="3363" spc="60" dirty="0" err="1">
                <a:solidFill>
                  <a:srgbClr val="0B5A98"/>
                </a:solidFill>
                <a:latin typeface="Kollektif"/>
              </a:rPr>
              <a:t>psychologiques</a:t>
            </a:r>
            <a:r>
              <a:rPr lang="en-US" sz="3363" spc="60" dirty="0">
                <a:solidFill>
                  <a:srgbClr val="0B5A98"/>
                </a:solidFill>
                <a:latin typeface="Kollektif"/>
              </a:rPr>
              <a:t> de tension suite à un accident de voiture</a:t>
            </a:r>
          </a:p>
        </p:txBody>
      </p:sp>
      <p:sp>
        <p:nvSpPr>
          <p:cNvPr id="9" name="TextBox 9"/>
          <p:cNvSpPr txBox="1"/>
          <p:nvPr>
            <p:custDataLst>
              <p:tags r:id="rId8"/>
            </p:custDataLst>
          </p:nvPr>
        </p:nvSpPr>
        <p:spPr>
          <a:xfrm>
            <a:off x="5156884" y="8144177"/>
            <a:ext cx="7067393" cy="1526165"/>
          </a:xfrm>
          <a:prstGeom prst="rect">
            <a:avLst/>
          </a:prstGeom>
        </p:spPr>
        <p:txBody>
          <a:bodyPr lIns="0" tIns="0" rIns="0" bIns="0" rtlCol="0" anchor="t">
            <a:spAutoFit/>
          </a:bodyPr>
          <a:lstStyle/>
          <a:p>
            <a:pPr marL="0" lvl="0" indent="0">
              <a:lnSpc>
                <a:spcPts val="3868"/>
              </a:lnSpc>
              <a:spcBef>
                <a:spcPct val="0"/>
              </a:spcBef>
            </a:pPr>
            <a:r>
              <a:rPr lang="en-US" sz="3363" spc="60" dirty="0">
                <a:solidFill>
                  <a:srgbClr val="0B5A98"/>
                </a:solidFill>
                <a:latin typeface="Kollektif"/>
              </a:rPr>
              <a:t>La </a:t>
            </a:r>
            <a:r>
              <a:rPr lang="en-US" sz="3363" spc="60" dirty="0" err="1">
                <a:solidFill>
                  <a:srgbClr val="0B5A98"/>
                </a:solidFill>
                <a:latin typeface="Kollektif"/>
              </a:rPr>
              <a:t>peur</a:t>
            </a:r>
            <a:r>
              <a:rPr lang="en-US" sz="3363" spc="60" dirty="0">
                <a:solidFill>
                  <a:srgbClr val="0B5A98"/>
                </a:solidFill>
                <a:latin typeface="Kollektif"/>
              </a:rPr>
              <a:t> de ne pas </a:t>
            </a:r>
            <a:r>
              <a:rPr lang="en-US" sz="3363" spc="60" dirty="0" err="1">
                <a:solidFill>
                  <a:srgbClr val="0B5A98"/>
                </a:solidFill>
                <a:latin typeface="Kollektif"/>
              </a:rPr>
              <a:t>pouvoir</a:t>
            </a:r>
            <a:r>
              <a:rPr lang="en-US" sz="3363" spc="60" dirty="0">
                <a:solidFill>
                  <a:srgbClr val="0B5A98"/>
                </a:solidFill>
                <a:latin typeface="Kollektif"/>
              </a:rPr>
              <a:t> faire face à la fin de session à la suite d’un accident de voiture</a:t>
            </a:r>
          </a:p>
        </p:txBody>
      </p:sp>
      <p:sp>
        <p:nvSpPr>
          <p:cNvPr id="10" name="TextBox 10"/>
          <p:cNvSpPr txBox="1"/>
          <p:nvPr>
            <p:custDataLst>
              <p:tags r:id="rId9"/>
            </p:custDataLst>
          </p:nvPr>
        </p:nvSpPr>
        <p:spPr>
          <a:xfrm>
            <a:off x="12890887" y="4363100"/>
            <a:ext cx="4841478" cy="1040438"/>
          </a:xfrm>
          <a:prstGeom prst="rect">
            <a:avLst/>
          </a:prstGeom>
        </p:spPr>
        <p:txBody>
          <a:bodyPr lIns="0" tIns="0" rIns="0" bIns="0" rtlCol="0" anchor="t">
            <a:spAutoFit/>
          </a:bodyPr>
          <a:lstStyle/>
          <a:p>
            <a:pPr marL="0" lvl="0" indent="0" algn="l">
              <a:lnSpc>
                <a:spcPts val="3868"/>
              </a:lnSpc>
              <a:spcBef>
                <a:spcPct val="0"/>
              </a:spcBef>
            </a:pPr>
            <a:r>
              <a:rPr lang="en-US" sz="3363" u="none" spc="60" dirty="0">
                <a:solidFill>
                  <a:srgbClr val="0B5A98"/>
                </a:solidFill>
                <a:latin typeface="Kollektif"/>
              </a:rPr>
              <a:t>Le stress </a:t>
            </a:r>
            <a:r>
              <a:rPr lang="en-US" sz="3363" u="none" spc="60" dirty="0" err="1">
                <a:solidFill>
                  <a:srgbClr val="0B5A98"/>
                </a:solidFill>
                <a:latin typeface="Kollektif"/>
              </a:rPr>
              <a:t>est</a:t>
            </a:r>
            <a:r>
              <a:rPr lang="en-US" sz="3363" u="none" spc="60" dirty="0">
                <a:solidFill>
                  <a:srgbClr val="0B5A98"/>
                </a:solidFill>
                <a:latin typeface="Kollektif"/>
              </a:rPr>
              <a:t> un </a:t>
            </a:r>
            <a:r>
              <a:rPr lang="en-US" sz="3363" u="sng" spc="60" dirty="0">
                <a:solidFill>
                  <a:srgbClr val="0B5A98"/>
                </a:solidFill>
                <a:latin typeface="Kollektif Bold"/>
              </a:rPr>
              <a:t>stimulus</a:t>
            </a:r>
            <a:r>
              <a:rPr lang="en-US" sz="3363" u="none" spc="60" dirty="0">
                <a:solidFill>
                  <a:srgbClr val="0B5A98"/>
                </a:solidFill>
                <a:latin typeface="Kollektif"/>
              </a:rPr>
              <a:t>.</a:t>
            </a:r>
          </a:p>
        </p:txBody>
      </p:sp>
      <p:sp>
        <p:nvSpPr>
          <p:cNvPr id="11" name="TextBox 11"/>
          <p:cNvSpPr txBox="1"/>
          <p:nvPr>
            <p:custDataLst>
              <p:tags r:id="rId10"/>
            </p:custDataLst>
          </p:nvPr>
        </p:nvSpPr>
        <p:spPr>
          <a:xfrm>
            <a:off x="12890887" y="6217417"/>
            <a:ext cx="4841478" cy="1040438"/>
          </a:xfrm>
          <a:prstGeom prst="rect">
            <a:avLst/>
          </a:prstGeom>
        </p:spPr>
        <p:txBody>
          <a:bodyPr lIns="0" tIns="0" rIns="0" bIns="0" rtlCol="0" anchor="t">
            <a:spAutoFit/>
          </a:bodyPr>
          <a:lstStyle/>
          <a:p>
            <a:pPr marL="0" lvl="0" indent="0" algn="l">
              <a:lnSpc>
                <a:spcPts val="3868"/>
              </a:lnSpc>
              <a:spcBef>
                <a:spcPct val="0"/>
              </a:spcBef>
            </a:pPr>
            <a:r>
              <a:rPr lang="en-US" sz="3363" u="none" spc="60" dirty="0">
                <a:solidFill>
                  <a:srgbClr val="0B5A98"/>
                </a:solidFill>
                <a:latin typeface="Kollektif"/>
              </a:rPr>
              <a:t>Le stress </a:t>
            </a:r>
            <a:r>
              <a:rPr lang="en-US" sz="3363" u="none" spc="60" dirty="0" err="1">
                <a:solidFill>
                  <a:srgbClr val="0B5A98"/>
                </a:solidFill>
                <a:latin typeface="Kollektif"/>
              </a:rPr>
              <a:t>est</a:t>
            </a:r>
            <a:r>
              <a:rPr lang="en-US" sz="3363" u="none" spc="60" dirty="0">
                <a:solidFill>
                  <a:srgbClr val="0B5A98"/>
                </a:solidFill>
                <a:latin typeface="Kollektif"/>
              </a:rPr>
              <a:t> </a:t>
            </a:r>
            <a:r>
              <a:rPr lang="en-US" sz="3363" u="none" spc="60" dirty="0" err="1">
                <a:solidFill>
                  <a:srgbClr val="0B5A98"/>
                </a:solidFill>
                <a:latin typeface="Kollektif"/>
              </a:rPr>
              <a:t>une</a:t>
            </a:r>
            <a:r>
              <a:rPr lang="en-US" sz="3363" u="none" spc="60" dirty="0">
                <a:solidFill>
                  <a:srgbClr val="0B5A98"/>
                </a:solidFill>
                <a:latin typeface="Kollektif"/>
              </a:rPr>
              <a:t> </a:t>
            </a:r>
            <a:r>
              <a:rPr lang="en-US" sz="3363" u="sng" spc="60" dirty="0" err="1">
                <a:solidFill>
                  <a:srgbClr val="0B5A98"/>
                </a:solidFill>
                <a:latin typeface="Kollektif Bold"/>
              </a:rPr>
              <a:t>réponse</a:t>
            </a:r>
            <a:r>
              <a:rPr lang="en-US" sz="3363" u="sng" spc="60" dirty="0">
                <a:solidFill>
                  <a:srgbClr val="0B5A98"/>
                </a:solidFill>
                <a:latin typeface="Kollektif Bold"/>
              </a:rPr>
              <a:t> </a:t>
            </a:r>
            <a:r>
              <a:rPr lang="en-US" sz="3363" u="none" spc="60" dirty="0">
                <a:solidFill>
                  <a:srgbClr val="0B5A98"/>
                </a:solidFill>
                <a:latin typeface="Kollektif"/>
              </a:rPr>
              <a:t>(tension).</a:t>
            </a:r>
          </a:p>
        </p:txBody>
      </p:sp>
      <p:sp>
        <p:nvSpPr>
          <p:cNvPr id="12" name="TextBox 12"/>
          <p:cNvSpPr txBox="1"/>
          <p:nvPr>
            <p:custDataLst>
              <p:tags r:id="rId11"/>
            </p:custDataLst>
          </p:nvPr>
        </p:nvSpPr>
        <p:spPr>
          <a:xfrm>
            <a:off x="12890887" y="8144177"/>
            <a:ext cx="4841478" cy="1040438"/>
          </a:xfrm>
          <a:prstGeom prst="rect">
            <a:avLst/>
          </a:prstGeom>
        </p:spPr>
        <p:txBody>
          <a:bodyPr lIns="0" tIns="0" rIns="0" bIns="0" rtlCol="0" anchor="t">
            <a:spAutoFit/>
          </a:bodyPr>
          <a:lstStyle/>
          <a:p>
            <a:pPr marL="0" lvl="0" indent="0" algn="l">
              <a:lnSpc>
                <a:spcPts val="3868"/>
              </a:lnSpc>
              <a:spcBef>
                <a:spcPct val="0"/>
              </a:spcBef>
            </a:pPr>
            <a:r>
              <a:rPr lang="en-US" sz="3363" u="none" spc="60" dirty="0">
                <a:solidFill>
                  <a:srgbClr val="0B5A98"/>
                </a:solidFill>
                <a:latin typeface="Kollektif"/>
              </a:rPr>
              <a:t>Le stress </a:t>
            </a:r>
            <a:r>
              <a:rPr lang="en-US" sz="3363" u="none" spc="60" dirty="0" err="1">
                <a:solidFill>
                  <a:srgbClr val="0B5A98"/>
                </a:solidFill>
                <a:latin typeface="Kollektif"/>
              </a:rPr>
              <a:t>est</a:t>
            </a:r>
            <a:r>
              <a:rPr lang="en-US" sz="3363" u="none" spc="60" dirty="0">
                <a:solidFill>
                  <a:srgbClr val="0B5A98"/>
                </a:solidFill>
                <a:latin typeface="Kollektif"/>
              </a:rPr>
              <a:t> un </a:t>
            </a:r>
            <a:r>
              <a:rPr lang="en-US" sz="3363" u="sng" spc="60" dirty="0" err="1">
                <a:solidFill>
                  <a:srgbClr val="0B5A98"/>
                </a:solidFill>
                <a:latin typeface="Kollektif Bold"/>
              </a:rPr>
              <a:t>processus</a:t>
            </a:r>
            <a:r>
              <a:rPr lang="en-US" sz="3363" u="none" spc="60" dirty="0">
                <a:solidFill>
                  <a:srgbClr val="0B5A98"/>
                </a:solidFill>
                <a:latin typeface="Kollektif"/>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42855" y="4873191"/>
            <a:ext cx="5002291" cy="5014828"/>
          </a:xfrm>
          <a:prstGeom prst="rect">
            <a:avLst/>
          </a:prstGeom>
        </p:spPr>
      </p:pic>
      <p:sp>
        <p:nvSpPr>
          <p:cNvPr id="3" name="TextBox 3"/>
          <p:cNvSpPr txBox="1"/>
          <p:nvPr>
            <p:custDataLst>
              <p:tags r:id="rId2"/>
            </p:custDataLst>
          </p:nvPr>
        </p:nvSpPr>
        <p:spPr>
          <a:xfrm>
            <a:off x="1028700" y="1085850"/>
            <a:ext cx="16230600" cy="3461089"/>
          </a:xfrm>
          <a:prstGeom prst="rect">
            <a:avLst/>
          </a:prstGeom>
        </p:spPr>
        <p:txBody>
          <a:bodyPr lIns="0" tIns="0" rIns="0" bIns="0" rtlCol="0" anchor="t">
            <a:spAutoFit/>
          </a:bodyPr>
          <a:lstStyle/>
          <a:p>
            <a:pPr algn="ctr">
              <a:lnSpc>
                <a:spcPts val="18525"/>
              </a:lnSpc>
            </a:pPr>
            <a:r>
              <a:rPr lang="en-US" sz="15950" spc="-159" dirty="0" err="1">
                <a:solidFill>
                  <a:srgbClr val="0B5A98"/>
                </a:solidFill>
                <a:latin typeface="League Spartan Italics"/>
              </a:rPr>
              <a:t>C’est</a:t>
            </a:r>
            <a:r>
              <a:rPr lang="en-US" sz="15950" spc="-159" dirty="0">
                <a:solidFill>
                  <a:srgbClr val="0B5A98"/>
                </a:solidFill>
                <a:latin typeface="League Spartan Italics"/>
              </a:rPr>
              <a:t> la pause!</a:t>
            </a:r>
          </a:p>
          <a:p>
            <a:pPr algn="ctr">
              <a:lnSpc>
                <a:spcPts val="8699"/>
              </a:lnSpc>
              <a:spcBef>
                <a:spcPct val="0"/>
              </a:spcBef>
            </a:pPr>
            <a:r>
              <a:rPr lang="en-US" sz="7500" spc="-75" dirty="0">
                <a:solidFill>
                  <a:srgbClr val="0B5A98"/>
                </a:solidFill>
                <a:latin typeface="League Spartan Italics"/>
              </a:rPr>
              <a:t>Vous </a:t>
            </a:r>
            <a:r>
              <a:rPr lang="en-US" sz="7500" spc="-75" dirty="0" err="1">
                <a:solidFill>
                  <a:srgbClr val="0B5A98"/>
                </a:solidFill>
                <a:latin typeface="League Spartan Italics"/>
              </a:rPr>
              <a:t>avez</a:t>
            </a:r>
            <a:r>
              <a:rPr lang="en-US" sz="7500" spc="-75" dirty="0">
                <a:solidFill>
                  <a:srgbClr val="0B5A98"/>
                </a:solidFill>
                <a:latin typeface="League Spartan Italics"/>
              </a:rPr>
              <a:t> 5-10 minutes.</a:t>
            </a: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AutoShape 2"/>
          <p:cNvSpPr/>
          <p:nvPr>
            <p:custDataLst>
              <p:tags r:id="rId1"/>
            </p:custDataLst>
          </p:nvPr>
        </p:nvSpPr>
        <p:spPr>
          <a:xfrm>
            <a:off x="0" y="9546582"/>
            <a:ext cx="18858879" cy="740418"/>
          </a:xfrm>
          <a:prstGeom prst="rect">
            <a:avLst/>
          </a:prstGeom>
          <a:solidFill>
            <a:srgbClr val="CEF1EF"/>
          </a:solidFill>
        </p:spPr>
      </p:sp>
      <p:pic>
        <p:nvPicPr>
          <p:cNvPr id="3" name="Picture 3"/>
          <p:cNvPicPr>
            <a:picLocks noChangeAspect="1"/>
          </p:cNvPicPr>
          <p:nvPr>
            <p:custDataLst>
              <p:tags r:id="rId2"/>
            </p:custDataLst>
          </p:nvPr>
        </p:nvPicPr>
        <p:blipFill>
          <a:blip r:embed="rId7"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79397" y="2034079"/>
            <a:ext cx="8129206" cy="6218843"/>
          </a:xfrm>
          <a:prstGeom prst="rect">
            <a:avLst/>
          </a:prstGeom>
        </p:spPr>
      </p:pic>
      <p:sp>
        <p:nvSpPr>
          <p:cNvPr id="4" name="TextBox 4"/>
          <p:cNvSpPr txBox="1"/>
          <p:nvPr>
            <p:custDataLst>
              <p:tags r:id="rId3"/>
            </p:custDataLst>
          </p:nvPr>
        </p:nvSpPr>
        <p:spPr>
          <a:xfrm>
            <a:off x="1646931" y="3159382"/>
            <a:ext cx="15013187" cy="5826467"/>
          </a:xfrm>
          <a:prstGeom prst="rect">
            <a:avLst/>
          </a:prstGeom>
        </p:spPr>
        <p:txBody>
          <a:bodyPr lIns="0" tIns="0" rIns="0" bIns="0" rtlCol="0" anchor="t">
            <a:spAutoFit/>
          </a:bodyPr>
          <a:lstStyle/>
          <a:p>
            <a:pPr algn="ctr">
              <a:lnSpc>
                <a:spcPts val="15114"/>
              </a:lnSpc>
            </a:pPr>
            <a:r>
              <a:rPr lang="en-US" sz="13030" spc="-130" dirty="0" err="1">
                <a:solidFill>
                  <a:srgbClr val="CEF1EF"/>
                </a:solidFill>
                <a:latin typeface="Aharoni" panose="02010803020104030203" pitchFamily="2" charset="-79"/>
                <a:cs typeface="Aharoni" panose="02010803020104030203" pitchFamily="2" charset="-79"/>
              </a:rPr>
              <a:t>Quels</a:t>
            </a:r>
            <a:r>
              <a:rPr lang="en-US" sz="13030" spc="-130" dirty="0">
                <a:solidFill>
                  <a:srgbClr val="CEF1EF"/>
                </a:solidFill>
                <a:latin typeface="Aharoni" panose="02010803020104030203" pitchFamily="2" charset="-79"/>
                <a:cs typeface="Aharoni" panose="02010803020104030203" pitchFamily="2" charset="-79"/>
              </a:rPr>
              <a:t> </a:t>
            </a:r>
            <a:r>
              <a:rPr lang="en-US" sz="13030" spc="-130" dirty="0" err="1">
                <a:solidFill>
                  <a:srgbClr val="CEF1EF"/>
                </a:solidFill>
                <a:latin typeface="Aharoni" panose="02010803020104030203" pitchFamily="2" charset="-79"/>
                <a:cs typeface="Aharoni" panose="02010803020104030203" pitchFamily="2" charset="-79"/>
              </a:rPr>
              <a:t>sont</a:t>
            </a:r>
            <a:r>
              <a:rPr lang="en-US" sz="13030" spc="-130" dirty="0">
                <a:solidFill>
                  <a:srgbClr val="CEF1EF"/>
                </a:solidFill>
                <a:latin typeface="Aharoni" panose="02010803020104030203" pitchFamily="2" charset="-79"/>
                <a:cs typeface="Aharoni" panose="02010803020104030203" pitchFamily="2" charset="-79"/>
              </a:rPr>
              <a:t> les </a:t>
            </a:r>
            <a:r>
              <a:rPr lang="en-US" sz="13030" spc="-130" dirty="0" err="1">
                <a:solidFill>
                  <a:srgbClr val="CEF1EF"/>
                </a:solidFill>
                <a:latin typeface="Aharoni" panose="02010803020104030203" pitchFamily="2" charset="-79"/>
                <a:cs typeface="Aharoni" panose="02010803020104030203" pitchFamily="2" charset="-79"/>
              </a:rPr>
              <a:t>effets</a:t>
            </a:r>
            <a:r>
              <a:rPr lang="en-US" sz="13030" spc="-130" dirty="0">
                <a:solidFill>
                  <a:srgbClr val="CEF1EF"/>
                </a:solidFill>
                <a:latin typeface="Aharoni" panose="02010803020104030203" pitchFamily="2" charset="-79"/>
                <a:cs typeface="Aharoni" panose="02010803020104030203" pitchFamily="2" charset="-79"/>
              </a:rPr>
              <a:t> du stress sur la </a:t>
            </a:r>
            <a:r>
              <a:rPr lang="en-US" sz="13030" spc="-130" dirty="0" err="1">
                <a:solidFill>
                  <a:srgbClr val="CEF1EF"/>
                </a:solidFill>
                <a:latin typeface="Aharoni" panose="02010803020104030203" pitchFamily="2" charset="-79"/>
                <a:cs typeface="Aharoni" panose="02010803020104030203" pitchFamily="2" charset="-79"/>
              </a:rPr>
              <a:t>santé</a:t>
            </a:r>
            <a:r>
              <a:rPr lang="en-US" sz="13030" spc="-130" dirty="0">
                <a:solidFill>
                  <a:srgbClr val="CEF1EF"/>
                </a:solidFill>
                <a:latin typeface="Aharoni" panose="02010803020104030203" pitchFamily="2" charset="-79"/>
                <a:cs typeface="Aharoni" panose="02010803020104030203" pitchFamily="2" charset="-79"/>
              </a:rPr>
              <a:t> ?</a:t>
            </a:r>
          </a:p>
        </p:txBody>
      </p:sp>
      <p:pic>
        <p:nvPicPr>
          <p:cNvPr id="5" name="Picture 5"/>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877100" y="1028700"/>
            <a:ext cx="2552850" cy="1884467"/>
          </a:xfrm>
          <a:prstGeom prst="rect">
            <a:avLst/>
          </a:prstGeom>
        </p:spPr>
      </p:pic>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sp>
        <p:nvSpPr>
          <p:cNvPr id="2" name="AutoShape 2"/>
          <p:cNvSpPr/>
          <p:nvPr>
            <p:custDataLst>
              <p:tags r:id="rId1"/>
            </p:custDataLst>
          </p:nvPr>
        </p:nvSpPr>
        <p:spPr>
          <a:xfrm>
            <a:off x="-158265" y="0"/>
            <a:ext cx="18604529" cy="2791965"/>
          </a:xfrm>
          <a:prstGeom prst="rect">
            <a:avLst/>
          </a:prstGeom>
          <a:solidFill>
            <a:srgbClr val="0B5A98"/>
          </a:solidFill>
        </p:spPr>
      </p:sp>
      <p:sp>
        <p:nvSpPr>
          <p:cNvPr id="3" name="AutoShape 3"/>
          <p:cNvSpPr/>
          <p:nvPr>
            <p:custDataLst>
              <p:tags r:id="rId2"/>
            </p:custDataLst>
          </p:nvPr>
        </p:nvSpPr>
        <p:spPr>
          <a:xfrm>
            <a:off x="1028700" y="1980496"/>
            <a:ext cx="16230600" cy="33891"/>
          </a:xfrm>
          <a:prstGeom prst="rect">
            <a:avLst/>
          </a:prstGeom>
          <a:solidFill>
            <a:srgbClr val="CEF1EF"/>
          </a:solidFill>
        </p:spPr>
      </p:sp>
      <p:sp>
        <p:nvSpPr>
          <p:cNvPr id="4" name="TextBox 4"/>
          <p:cNvSpPr txBox="1"/>
          <p:nvPr>
            <p:custDataLst>
              <p:tags r:id="rId3"/>
            </p:custDataLst>
          </p:nvPr>
        </p:nvSpPr>
        <p:spPr>
          <a:xfrm>
            <a:off x="8604738" y="4459753"/>
            <a:ext cx="8654562" cy="2051844"/>
          </a:xfrm>
          <a:prstGeom prst="rect">
            <a:avLst/>
          </a:prstGeom>
        </p:spPr>
        <p:txBody>
          <a:bodyPr lIns="0" tIns="0" rIns="0" bIns="0" rtlCol="0" anchor="t">
            <a:spAutoFit/>
          </a:bodyPr>
          <a:lstStyle/>
          <a:p>
            <a:pPr marL="755651" lvl="1" indent="-377825">
              <a:lnSpc>
                <a:spcPts val="4021"/>
              </a:lnSpc>
              <a:buFont typeface="Arial"/>
              <a:buChar char="•"/>
            </a:pPr>
            <a:r>
              <a:rPr lang="en-US" sz="3500" spc="63" dirty="0">
                <a:solidFill>
                  <a:srgbClr val="0B5A98"/>
                </a:solidFill>
                <a:latin typeface="Kollektif"/>
              </a:rPr>
              <a:t>Nuit à </a:t>
            </a:r>
            <a:r>
              <a:rPr lang="en-US" sz="3500" spc="63" dirty="0" err="1">
                <a:solidFill>
                  <a:srgbClr val="0B5A98"/>
                </a:solidFill>
                <a:latin typeface="Kollektif"/>
              </a:rPr>
              <a:t>l’attention</a:t>
            </a:r>
            <a:r>
              <a:rPr lang="en-US" sz="3500" spc="63" dirty="0">
                <a:solidFill>
                  <a:srgbClr val="0B5A98"/>
                </a:solidFill>
                <a:latin typeface="Kollektif"/>
              </a:rPr>
              <a:t> et à la </a:t>
            </a:r>
            <a:r>
              <a:rPr lang="en-US" sz="3500" spc="63" dirty="0" err="1">
                <a:solidFill>
                  <a:srgbClr val="0B5A98"/>
                </a:solidFill>
                <a:latin typeface="Kollektif"/>
              </a:rPr>
              <a:t>mémoire</a:t>
            </a:r>
            <a:r>
              <a:rPr lang="en-US" sz="3500" spc="63" dirty="0">
                <a:solidFill>
                  <a:srgbClr val="0B5A98"/>
                </a:solidFill>
                <a:latin typeface="Kollektif"/>
              </a:rPr>
              <a:t> (distractions)</a:t>
            </a:r>
          </a:p>
          <a:p>
            <a:pPr marL="755651" lvl="1" indent="-377825">
              <a:lnSpc>
                <a:spcPts val="4021"/>
              </a:lnSpc>
              <a:buFont typeface="Arial"/>
              <a:buChar char="•"/>
            </a:pPr>
            <a:r>
              <a:rPr lang="en-US" sz="3500" spc="63" dirty="0">
                <a:solidFill>
                  <a:srgbClr val="0B5A98"/>
                </a:solidFill>
                <a:latin typeface="Kollektif"/>
              </a:rPr>
              <a:t>Nuit à la </a:t>
            </a:r>
            <a:r>
              <a:rPr lang="en-US" sz="3500" spc="63" dirty="0" err="1">
                <a:solidFill>
                  <a:srgbClr val="0B5A98"/>
                </a:solidFill>
                <a:latin typeface="Kollektif"/>
              </a:rPr>
              <a:t>prise</a:t>
            </a:r>
            <a:r>
              <a:rPr lang="en-US" sz="3500" spc="63" dirty="0">
                <a:solidFill>
                  <a:srgbClr val="0B5A98"/>
                </a:solidFill>
                <a:latin typeface="Kollektif"/>
              </a:rPr>
              <a:t> de </a:t>
            </a:r>
            <a:r>
              <a:rPr lang="en-US" sz="3500" spc="63" dirty="0" err="1">
                <a:solidFill>
                  <a:srgbClr val="0B5A98"/>
                </a:solidFill>
                <a:latin typeface="Kollektif"/>
              </a:rPr>
              <a:t>décisions</a:t>
            </a:r>
            <a:r>
              <a:rPr lang="en-US" sz="3500" spc="63" dirty="0">
                <a:solidFill>
                  <a:srgbClr val="0B5A98"/>
                </a:solidFill>
                <a:latin typeface="Kollektif"/>
              </a:rPr>
              <a:t> (excitation)</a:t>
            </a:r>
          </a:p>
          <a:p>
            <a:pPr marL="755651" lvl="1" indent="-377825">
              <a:lnSpc>
                <a:spcPts val="4021"/>
              </a:lnSpc>
              <a:buFont typeface="Arial"/>
              <a:buChar char="•"/>
            </a:pPr>
            <a:r>
              <a:rPr lang="en-US" sz="3500" spc="63" dirty="0">
                <a:solidFill>
                  <a:srgbClr val="0B5A98"/>
                </a:solidFill>
                <a:latin typeface="Kollektif"/>
              </a:rPr>
              <a:t>Hypervigilance</a:t>
            </a:r>
          </a:p>
        </p:txBody>
      </p:sp>
      <p:sp>
        <p:nvSpPr>
          <p:cNvPr id="5" name="TextBox 5"/>
          <p:cNvSpPr txBox="1"/>
          <p:nvPr>
            <p:custDataLst>
              <p:tags r:id="rId4"/>
            </p:custDataLst>
          </p:nvPr>
        </p:nvSpPr>
        <p:spPr>
          <a:xfrm>
            <a:off x="1028700" y="1236243"/>
            <a:ext cx="16230600" cy="680593"/>
          </a:xfrm>
          <a:prstGeom prst="rect">
            <a:avLst/>
          </a:prstGeom>
        </p:spPr>
        <p:txBody>
          <a:bodyPr lIns="0" tIns="0" rIns="0" bIns="0" rtlCol="0" anchor="t">
            <a:spAutoFit/>
          </a:bodyPr>
          <a:lstStyle/>
          <a:p>
            <a:pPr>
              <a:lnSpc>
                <a:spcPts val="5335"/>
              </a:lnSpc>
            </a:pPr>
            <a:r>
              <a:rPr lang="en-US" sz="4599" spc="-45" dirty="0" err="1">
                <a:solidFill>
                  <a:srgbClr val="CEF1EF"/>
                </a:solidFill>
                <a:latin typeface="Aharoni" panose="02010803020104030203" pitchFamily="2" charset="-79"/>
                <a:cs typeface="Aharoni" panose="02010803020104030203" pitchFamily="2" charset="-79"/>
              </a:rPr>
              <a:t>Quels</a:t>
            </a:r>
            <a:r>
              <a:rPr lang="en-US" sz="4599" spc="-45" dirty="0">
                <a:solidFill>
                  <a:srgbClr val="CEF1EF"/>
                </a:solidFill>
                <a:latin typeface="Aharoni" panose="02010803020104030203" pitchFamily="2" charset="-79"/>
                <a:cs typeface="Aharoni" panose="02010803020104030203" pitchFamily="2" charset="-79"/>
              </a:rPr>
              <a:t> </a:t>
            </a:r>
            <a:r>
              <a:rPr lang="en-US" sz="4599" spc="-45" dirty="0" err="1">
                <a:solidFill>
                  <a:srgbClr val="CEF1EF"/>
                </a:solidFill>
                <a:latin typeface="Aharoni" panose="02010803020104030203" pitchFamily="2" charset="-79"/>
                <a:cs typeface="Aharoni" panose="02010803020104030203" pitchFamily="2" charset="-79"/>
              </a:rPr>
              <a:t>sont</a:t>
            </a:r>
            <a:r>
              <a:rPr lang="en-US" sz="4599" spc="-45" dirty="0">
                <a:solidFill>
                  <a:srgbClr val="CEF1EF"/>
                </a:solidFill>
                <a:latin typeface="Aharoni" panose="02010803020104030203" pitchFamily="2" charset="-79"/>
                <a:cs typeface="Aharoni" panose="02010803020104030203" pitchFamily="2" charset="-79"/>
              </a:rPr>
              <a:t> les </a:t>
            </a:r>
            <a:r>
              <a:rPr lang="en-US" sz="4599" spc="-45" dirty="0" err="1">
                <a:solidFill>
                  <a:srgbClr val="CEF1EF"/>
                </a:solidFill>
                <a:latin typeface="Aharoni" panose="02010803020104030203" pitchFamily="2" charset="-79"/>
                <a:cs typeface="Aharoni" panose="02010803020104030203" pitchFamily="2" charset="-79"/>
              </a:rPr>
              <a:t>effets</a:t>
            </a:r>
            <a:r>
              <a:rPr lang="en-US" sz="4599" spc="-45" dirty="0">
                <a:solidFill>
                  <a:srgbClr val="CEF1EF"/>
                </a:solidFill>
                <a:latin typeface="Aharoni" panose="02010803020104030203" pitchFamily="2" charset="-79"/>
                <a:cs typeface="Aharoni" panose="02010803020104030203" pitchFamily="2" charset="-79"/>
              </a:rPr>
              <a:t> du stress sur la </a:t>
            </a:r>
            <a:r>
              <a:rPr lang="en-US" sz="4599" spc="-45" dirty="0" err="1">
                <a:solidFill>
                  <a:srgbClr val="CEF1EF"/>
                </a:solidFill>
                <a:latin typeface="Aharoni" panose="02010803020104030203" pitchFamily="2" charset="-79"/>
                <a:cs typeface="Aharoni" panose="02010803020104030203" pitchFamily="2" charset="-79"/>
              </a:rPr>
              <a:t>santé</a:t>
            </a:r>
            <a:r>
              <a:rPr lang="en-US" sz="4599" spc="-45" dirty="0">
                <a:solidFill>
                  <a:srgbClr val="CEF1EF"/>
                </a:solidFill>
                <a:latin typeface="Aharoni" panose="02010803020104030203" pitchFamily="2" charset="-79"/>
                <a:cs typeface="Aharoni" panose="02010803020104030203" pitchFamily="2" charset="-79"/>
              </a:rPr>
              <a:t> au </a:t>
            </a:r>
            <a:r>
              <a:rPr lang="en-US" sz="4599" spc="-45" dirty="0" err="1">
                <a:solidFill>
                  <a:srgbClr val="CEF1EF"/>
                </a:solidFill>
                <a:latin typeface="Aharoni" panose="02010803020104030203" pitchFamily="2" charset="-79"/>
                <a:cs typeface="Aharoni" panose="02010803020104030203" pitchFamily="2" charset="-79"/>
              </a:rPr>
              <a:t>niveau</a:t>
            </a:r>
            <a:r>
              <a:rPr lang="en-US" sz="4599" spc="-45" dirty="0">
                <a:solidFill>
                  <a:srgbClr val="CEF1EF"/>
                </a:solidFill>
                <a:latin typeface="Aharoni" panose="02010803020104030203" pitchFamily="2" charset="-79"/>
                <a:cs typeface="Aharoni" panose="02010803020104030203" pitchFamily="2" charset="-79"/>
              </a:rPr>
              <a:t>...</a:t>
            </a:r>
          </a:p>
        </p:txBody>
      </p:sp>
      <p:sp>
        <p:nvSpPr>
          <p:cNvPr id="6" name="TextBox 6"/>
          <p:cNvSpPr txBox="1"/>
          <p:nvPr>
            <p:custDataLst>
              <p:tags r:id="rId5"/>
            </p:custDataLst>
          </p:nvPr>
        </p:nvSpPr>
        <p:spPr>
          <a:xfrm>
            <a:off x="1028700" y="6845515"/>
            <a:ext cx="5177822" cy="641401"/>
          </a:xfrm>
          <a:prstGeom prst="rect">
            <a:avLst/>
          </a:prstGeom>
        </p:spPr>
        <p:txBody>
          <a:bodyPr lIns="0" tIns="0" rIns="0" bIns="0" rtlCol="0" anchor="t">
            <a:spAutoFit/>
          </a:bodyPr>
          <a:lstStyle/>
          <a:p>
            <a:pPr marL="0" lvl="0" indent="0">
              <a:lnSpc>
                <a:spcPts val="5086"/>
              </a:lnSpc>
              <a:spcBef>
                <a:spcPct val="0"/>
              </a:spcBef>
            </a:pPr>
            <a:r>
              <a:rPr lang="en-US" sz="4385" spc="-43" dirty="0" err="1">
                <a:solidFill>
                  <a:srgbClr val="0B5A98"/>
                </a:solidFill>
                <a:latin typeface="League Spartan Italics"/>
              </a:rPr>
              <a:t>comportemental</a:t>
            </a:r>
            <a:r>
              <a:rPr lang="en-US" sz="4385" spc="-43" dirty="0">
                <a:solidFill>
                  <a:srgbClr val="0B5A98"/>
                </a:solidFill>
                <a:latin typeface="League Spartan Italics"/>
              </a:rPr>
              <a:t> :</a:t>
            </a:r>
          </a:p>
        </p:txBody>
      </p:sp>
      <p:sp>
        <p:nvSpPr>
          <p:cNvPr id="7" name="TextBox 7"/>
          <p:cNvSpPr txBox="1"/>
          <p:nvPr>
            <p:custDataLst>
              <p:tags r:id="rId6"/>
            </p:custDataLst>
          </p:nvPr>
        </p:nvSpPr>
        <p:spPr>
          <a:xfrm>
            <a:off x="8604738" y="3534800"/>
            <a:ext cx="4650284" cy="641401"/>
          </a:xfrm>
          <a:prstGeom prst="rect">
            <a:avLst/>
          </a:prstGeom>
        </p:spPr>
        <p:txBody>
          <a:bodyPr lIns="0" tIns="0" rIns="0" bIns="0" rtlCol="0" anchor="t">
            <a:spAutoFit/>
          </a:bodyPr>
          <a:lstStyle/>
          <a:p>
            <a:pPr marL="0" lvl="0" indent="0">
              <a:lnSpc>
                <a:spcPts val="5086"/>
              </a:lnSpc>
              <a:spcBef>
                <a:spcPct val="0"/>
              </a:spcBef>
            </a:pPr>
            <a:r>
              <a:rPr lang="en-US" sz="4385" spc="-43" dirty="0" err="1">
                <a:solidFill>
                  <a:srgbClr val="0B5A98"/>
                </a:solidFill>
                <a:latin typeface="League Spartan Italics"/>
              </a:rPr>
              <a:t>cognitif</a:t>
            </a:r>
            <a:r>
              <a:rPr lang="en-US" sz="4385" spc="-43" dirty="0">
                <a:solidFill>
                  <a:srgbClr val="0B5A98"/>
                </a:solidFill>
                <a:latin typeface="League Spartan Italics"/>
              </a:rPr>
              <a:t> :</a:t>
            </a:r>
          </a:p>
        </p:txBody>
      </p:sp>
      <p:sp>
        <p:nvSpPr>
          <p:cNvPr id="8" name="TextBox 8"/>
          <p:cNvSpPr txBox="1"/>
          <p:nvPr>
            <p:custDataLst>
              <p:tags r:id="rId7"/>
            </p:custDataLst>
          </p:nvPr>
        </p:nvSpPr>
        <p:spPr>
          <a:xfrm>
            <a:off x="1028700" y="7721378"/>
            <a:ext cx="16230600" cy="1536922"/>
          </a:xfrm>
          <a:prstGeom prst="rect">
            <a:avLst/>
          </a:prstGeom>
        </p:spPr>
        <p:txBody>
          <a:bodyPr lIns="0" tIns="0" rIns="0" bIns="0" rtlCol="0" anchor="t">
            <a:spAutoFit/>
          </a:bodyPr>
          <a:lstStyle/>
          <a:p>
            <a:pPr marL="755651" lvl="1" indent="-377825" algn="just">
              <a:lnSpc>
                <a:spcPts val="4021"/>
              </a:lnSpc>
              <a:buFont typeface="Arial"/>
              <a:buChar char="•"/>
            </a:pPr>
            <a:r>
              <a:rPr lang="en-US" sz="3500" spc="63" dirty="0" err="1">
                <a:solidFill>
                  <a:srgbClr val="0B5A98"/>
                </a:solidFill>
                <a:latin typeface="Kollektif"/>
              </a:rPr>
              <a:t>Problèmes</a:t>
            </a:r>
            <a:r>
              <a:rPr lang="en-US" sz="3500" spc="63" dirty="0">
                <a:solidFill>
                  <a:srgbClr val="0B5A98"/>
                </a:solidFill>
                <a:latin typeface="Kollektif"/>
              </a:rPr>
              <a:t> </a:t>
            </a:r>
            <a:r>
              <a:rPr lang="en-US" sz="3500" spc="63" dirty="0" err="1">
                <a:solidFill>
                  <a:srgbClr val="0B5A98"/>
                </a:solidFill>
                <a:latin typeface="Kollektif"/>
              </a:rPr>
              <a:t>liés</a:t>
            </a:r>
            <a:r>
              <a:rPr lang="en-US" sz="3500" spc="63" dirty="0">
                <a:solidFill>
                  <a:srgbClr val="0B5A98"/>
                </a:solidFill>
                <a:latin typeface="Kollektif"/>
              </a:rPr>
              <a:t> à </a:t>
            </a:r>
            <a:r>
              <a:rPr lang="en-US" sz="3500" spc="63" dirty="0" err="1">
                <a:solidFill>
                  <a:srgbClr val="0B5A98"/>
                </a:solidFill>
                <a:latin typeface="Kollektif"/>
              </a:rPr>
              <a:t>l’activation</a:t>
            </a:r>
            <a:r>
              <a:rPr lang="en-US" sz="3500" spc="63" dirty="0">
                <a:solidFill>
                  <a:srgbClr val="0B5A98"/>
                </a:solidFill>
                <a:latin typeface="Kollektif"/>
              </a:rPr>
              <a:t> du </a:t>
            </a:r>
            <a:r>
              <a:rPr lang="en-US" sz="3500" spc="63" dirty="0" err="1">
                <a:solidFill>
                  <a:srgbClr val="0B5A98"/>
                </a:solidFill>
                <a:latin typeface="Kollektif"/>
              </a:rPr>
              <a:t>système</a:t>
            </a:r>
            <a:r>
              <a:rPr lang="en-US" sz="3500" spc="63" dirty="0">
                <a:solidFill>
                  <a:srgbClr val="0B5A98"/>
                </a:solidFill>
                <a:latin typeface="Kollektif"/>
              </a:rPr>
              <a:t> </a:t>
            </a:r>
            <a:r>
              <a:rPr lang="en-US" sz="3500" spc="63" dirty="0" err="1">
                <a:solidFill>
                  <a:srgbClr val="0B5A98"/>
                </a:solidFill>
                <a:latin typeface="Kollektif"/>
              </a:rPr>
              <a:t>nerveux</a:t>
            </a:r>
            <a:r>
              <a:rPr lang="en-US" sz="3500" spc="63" dirty="0">
                <a:solidFill>
                  <a:srgbClr val="0B5A98"/>
                </a:solidFill>
                <a:latin typeface="Kollektif"/>
              </a:rPr>
              <a:t> </a:t>
            </a:r>
            <a:r>
              <a:rPr lang="en-US" sz="3500" spc="63" dirty="0" err="1">
                <a:solidFill>
                  <a:srgbClr val="0B5A98"/>
                </a:solidFill>
                <a:latin typeface="Kollektif"/>
              </a:rPr>
              <a:t>sympathique</a:t>
            </a:r>
            <a:r>
              <a:rPr lang="en-US" sz="3500" spc="63" dirty="0">
                <a:solidFill>
                  <a:srgbClr val="0B5A98"/>
                </a:solidFill>
                <a:latin typeface="Kollektif"/>
              </a:rPr>
              <a:t> (</a:t>
            </a:r>
            <a:r>
              <a:rPr lang="en-US" sz="3500" spc="63" dirty="0" err="1">
                <a:solidFill>
                  <a:srgbClr val="0B5A98"/>
                </a:solidFill>
                <a:latin typeface="Kollektif"/>
              </a:rPr>
              <a:t>insomnie</a:t>
            </a:r>
            <a:r>
              <a:rPr lang="en-US" sz="3500" spc="63" dirty="0">
                <a:solidFill>
                  <a:srgbClr val="0B5A98"/>
                </a:solidFill>
                <a:latin typeface="Kollektif"/>
              </a:rPr>
              <a:t>, cauchemars, </a:t>
            </a:r>
            <a:r>
              <a:rPr lang="en-US" sz="3500" spc="63" dirty="0" err="1">
                <a:solidFill>
                  <a:srgbClr val="0B5A98"/>
                </a:solidFill>
                <a:latin typeface="Kollektif"/>
              </a:rPr>
              <a:t>sursaut</a:t>
            </a:r>
            <a:r>
              <a:rPr lang="en-US" sz="3500" spc="63" dirty="0">
                <a:solidFill>
                  <a:srgbClr val="0B5A98"/>
                </a:solidFill>
                <a:latin typeface="Kollektif"/>
              </a:rPr>
              <a:t>)</a:t>
            </a:r>
          </a:p>
          <a:p>
            <a:pPr marL="755651" lvl="1" indent="-377825" algn="just">
              <a:lnSpc>
                <a:spcPts val="4025"/>
              </a:lnSpc>
              <a:spcBef>
                <a:spcPct val="0"/>
              </a:spcBef>
              <a:buFont typeface="Arial"/>
              <a:buChar char="•"/>
            </a:pPr>
            <a:r>
              <a:rPr lang="en-US" sz="3500" spc="63" dirty="0" err="1">
                <a:solidFill>
                  <a:srgbClr val="0B5A98"/>
                </a:solidFill>
                <a:latin typeface="Kollektif"/>
              </a:rPr>
              <a:t>Problèmes</a:t>
            </a:r>
            <a:r>
              <a:rPr lang="en-US" sz="3500" spc="63" dirty="0">
                <a:solidFill>
                  <a:srgbClr val="0B5A98"/>
                </a:solidFill>
                <a:latin typeface="Kollektif"/>
              </a:rPr>
              <a:t> </a:t>
            </a:r>
            <a:r>
              <a:rPr lang="en-US" sz="3500" spc="63" dirty="0" err="1">
                <a:solidFill>
                  <a:srgbClr val="0B5A98"/>
                </a:solidFill>
                <a:latin typeface="Kollektif"/>
              </a:rPr>
              <a:t>relationnels</a:t>
            </a:r>
            <a:r>
              <a:rPr lang="en-US" sz="3500" spc="63" dirty="0">
                <a:solidFill>
                  <a:srgbClr val="0B5A98"/>
                </a:solidFill>
                <a:latin typeface="Kollektif"/>
              </a:rPr>
              <a:t> (</a:t>
            </a:r>
            <a:r>
              <a:rPr lang="en-US" sz="3500" spc="63" dirty="0" err="1">
                <a:solidFill>
                  <a:srgbClr val="0B5A98"/>
                </a:solidFill>
                <a:latin typeface="Kollektif"/>
              </a:rPr>
              <a:t>demandes</a:t>
            </a:r>
            <a:r>
              <a:rPr lang="en-US" sz="3500" spc="63" dirty="0">
                <a:solidFill>
                  <a:srgbClr val="0B5A98"/>
                </a:solidFill>
                <a:latin typeface="Kollektif"/>
              </a:rPr>
              <a:t> de </a:t>
            </a:r>
            <a:r>
              <a:rPr lang="en-US" sz="3500" spc="63" dirty="0" err="1">
                <a:solidFill>
                  <a:srgbClr val="0B5A98"/>
                </a:solidFill>
                <a:latin typeface="Kollektif"/>
              </a:rPr>
              <a:t>réassurance</a:t>
            </a:r>
            <a:r>
              <a:rPr lang="en-US" sz="3500" spc="63" dirty="0">
                <a:solidFill>
                  <a:srgbClr val="0B5A98"/>
                </a:solidFill>
                <a:latin typeface="Kollektif"/>
              </a:rPr>
              <a:t> excessive, </a:t>
            </a:r>
            <a:r>
              <a:rPr lang="en-US" sz="3500" spc="63" dirty="0" err="1">
                <a:solidFill>
                  <a:srgbClr val="0B5A98"/>
                </a:solidFill>
                <a:latin typeface="Kollektif"/>
              </a:rPr>
              <a:t>isolement</a:t>
            </a:r>
            <a:r>
              <a:rPr lang="en-US" sz="3500" spc="63" dirty="0">
                <a:solidFill>
                  <a:srgbClr val="0B5A98"/>
                </a:solidFill>
                <a:latin typeface="Kollektif"/>
              </a:rPr>
              <a:t>, etc.)</a:t>
            </a:r>
          </a:p>
        </p:txBody>
      </p:sp>
      <p:sp>
        <p:nvSpPr>
          <p:cNvPr id="9" name="TextBox 9"/>
          <p:cNvSpPr txBox="1"/>
          <p:nvPr>
            <p:custDataLst>
              <p:tags r:id="rId8"/>
            </p:custDataLst>
          </p:nvPr>
        </p:nvSpPr>
        <p:spPr>
          <a:xfrm>
            <a:off x="1028700" y="3534800"/>
            <a:ext cx="4650284" cy="654025"/>
          </a:xfrm>
          <a:prstGeom prst="rect">
            <a:avLst/>
          </a:prstGeom>
        </p:spPr>
        <p:txBody>
          <a:bodyPr lIns="0" tIns="0" rIns="0" bIns="0" rtlCol="0" anchor="t">
            <a:spAutoFit/>
          </a:bodyPr>
          <a:lstStyle/>
          <a:p>
            <a:pPr marL="0" lvl="0" indent="0">
              <a:lnSpc>
                <a:spcPts val="5086"/>
              </a:lnSpc>
              <a:spcBef>
                <a:spcPct val="0"/>
              </a:spcBef>
            </a:pPr>
            <a:r>
              <a:rPr lang="en-US" sz="4385" spc="-43" dirty="0" err="1">
                <a:solidFill>
                  <a:srgbClr val="0B5A98"/>
                </a:solidFill>
                <a:latin typeface="League Spartan Italics"/>
              </a:rPr>
              <a:t>émotionnel</a:t>
            </a:r>
            <a:r>
              <a:rPr lang="en-US" sz="4385" spc="-43" dirty="0">
                <a:solidFill>
                  <a:srgbClr val="0B5A98"/>
                </a:solidFill>
                <a:latin typeface="League Spartan Italics"/>
              </a:rPr>
              <a:t> :</a:t>
            </a:r>
          </a:p>
        </p:txBody>
      </p:sp>
      <p:sp>
        <p:nvSpPr>
          <p:cNvPr id="10" name="TextBox 10"/>
          <p:cNvSpPr txBox="1"/>
          <p:nvPr>
            <p:custDataLst>
              <p:tags r:id="rId9"/>
            </p:custDataLst>
          </p:nvPr>
        </p:nvSpPr>
        <p:spPr>
          <a:xfrm>
            <a:off x="1028700" y="4503492"/>
            <a:ext cx="6969369" cy="1536700"/>
          </a:xfrm>
          <a:prstGeom prst="rect">
            <a:avLst/>
          </a:prstGeom>
        </p:spPr>
        <p:txBody>
          <a:bodyPr lIns="0" tIns="0" rIns="0" bIns="0" rtlCol="0" anchor="t">
            <a:spAutoFit/>
          </a:bodyPr>
          <a:lstStyle/>
          <a:p>
            <a:pPr marL="755651" lvl="1" indent="-377825">
              <a:lnSpc>
                <a:spcPts val="4025"/>
              </a:lnSpc>
              <a:spcBef>
                <a:spcPct val="0"/>
              </a:spcBef>
              <a:buFont typeface="Arial"/>
              <a:buChar char="•"/>
            </a:pPr>
            <a:r>
              <a:rPr lang="en-US" sz="3500" u="none" spc="63" dirty="0" err="1">
                <a:solidFill>
                  <a:srgbClr val="0B5A98"/>
                </a:solidFill>
                <a:latin typeface="Kollektif"/>
              </a:rPr>
              <a:t>Émotions</a:t>
            </a:r>
            <a:r>
              <a:rPr lang="en-US" sz="3500" u="none" spc="63" dirty="0">
                <a:solidFill>
                  <a:srgbClr val="0B5A98"/>
                </a:solidFill>
                <a:latin typeface="Kollektif"/>
              </a:rPr>
              <a:t> </a:t>
            </a:r>
            <a:r>
              <a:rPr lang="en-US" sz="3500" u="none" spc="63" dirty="0" err="1">
                <a:solidFill>
                  <a:srgbClr val="0B5A98"/>
                </a:solidFill>
                <a:latin typeface="Kollektif"/>
              </a:rPr>
              <a:t>désagréables</a:t>
            </a:r>
            <a:endParaRPr lang="en-US" sz="3500" u="none" spc="63" dirty="0">
              <a:solidFill>
                <a:srgbClr val="0B5A98"/>
              </a:solidFill>
              <a:latin typeface="Kollektif"/>
            </a:endParaRPr>
          </a:p>
          <a:p>
            <a:pPr marL="755651" lvl="1" indent="-377825">
              <a:lnSpc>
                <a:spcPts val="4025"/>
              </a:lnSpc>
              <a:spcBef>
                <a:spcPct val="0"/>
              </a:spcBef>
              <a:buFont typeface="Arial"/>
              <a:buChar char="•"/>
            </a:pPr>
            <a:r>
              <a:rPr lang="en-US" sz="3500" u="none" spc="63" dirty="0">
                <a:solidFill>
                  <a:srgbClr val="0B5A98"/>
                </a:solidFill>
                <a:latin typeface="Kollektif"/>
              </a:rPr>
              <a:t>Lien avec la </a:t>
            </a:r>
            <a:r>
              <a:rPr lang="en-US" sz="3500" u="none" spc="63" dirty="0" err="1">
                <a:solidFill>
                  <a:srgbClr val="0B5A98"/>
                </a:solidFill>
                <a:latin typeface="Kollektif"/>
              </a:rPr>
              <a:t>dépression</a:t>
            </a:r>
            <a:endParaRPr lang="en-US" sz="3500" u="none" spc="63" dirty="0">
              <a:solidFill>
                <a:srgbClr val="0B5A98"/>
              </a:solidFill>
              <a:latin typeface="Kollektif"/>
            </a:endParaRPr>
          </a:p>
          <a:p>
            <a:pPr marL="755651" lvl="1" indent="-377825">
              <a:lnSpc>
                <a:spcPts val="4025"/>
              </a:lnSpc>
              <a:spcBef>
                <a:spcPct val="0"/>
              </a:spcBef>
              <a:buFont typeface="Arial"/>
              <a:buChar char="•"/>
            </a:pPr>
            <a:r>
              <a:rPr lang="en-US" sz="3500" u="none" spc="63" dirty="0">
                <a:solidFill>
                  <a:srgbClr val="0B5A98"/>
                </a:solidFill>
                <a:latin typeface="Kollektif"/>
              </a:rPr>
              <a:t>Lien avec les troubles </a:t>
            </a:r>
            <a:r>
              <a:rPr lang="en-US" sz="3500" u="none" spc="63" dirty="0" err="1">
                <a:solidFill>
                  <a:srgbClr val="0B5A98"/>
                </a:solidFill>
                <a:latin typeface="Kollektif"/>
              </a:rPr>
              <a:t>anxieux</a:t>
            </a:r>
            <a:endParaRPr lang="en-US" sz="3500" u="none" spc="63" dirty="0">
              <a:solidFill>
                <a:srgbClr val="0B5A98"/>
              </a:solidFill>
              <a:latin typeface="Kollektif"/>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6400" y="5870565"/>
            <a:ext cx="7315200" cy="4032504"/>
          </a:xfrm>
          <a:prstGeom prst="rect">
            <a:avLst/>
          </a:prstGeom>
        </p:spPr>
      </p:pic>
      <p:sp>
        <p:nvSpPr>
          <p:cNvPr id="3" name="TextBox 3"/>
          <p:cNvSpPr txBox="1"/>
          <p:nvPr>
            <p:custDataLst>
              <p:tags r:id="rId2"/>
            </p:custDataLst>
          </p:nvPr>
        </p:nvSpPr>
        <p:spPr>
          <a:xfrm>
            <a:off x="1028700" y="1359877"/>
            <a:ext cx="16230600" cy="3194336"/>
          </a:xfrm>
          <a:prstGeom prst="rect">
            <a:avLst/>
          </a:prstGeom>
        </p:spPr>
        <p:txBody>
          <a:bodyPr lIns="0" tIns="0" rIns="0" bIns="0" rtlCol="0" anchor="t">
            <a:spAutoFit/>
          </a:bodyPr>
          <a:lstStyle/>
          <a:p>
            <a:pPr marL="0" lvl="0" indent="0" algn="ctr">
              <a:lnSpc>
                <a:spcPts val="12410"/>
              </a:lnSpc>
              <a:spcBef>
                <a:spcPct val="0"/>
              </a:spcBef>
            </a:pPr>
            <a:r>
              <a:rPr lang="en-US" sz="10698" spc="-106" dirty="0">
                <a:solidFill>
                  <a:srgbClr val="0B5A98"/>
                </a:solidFill>
                <a:latin typeface="Aharoni" panose="02010803020104030203" pitchFamily="2" charset="-79"/>
                <a:cs typeface="Aharoni" panose="02010803020104030203" pitchFamily="2" charset="-79"/>
              </a:rPr>
              <a:t>Et </a:t>
            </a:r>
            <a:r>
              <a:rPr lang="en-US" sz="10698" spc="-106" dirty="0" err="1">
                <a:solidFill>
                  <a:srgbClr val="0B5A98"/>
                </a:solidFill>
                <a:latin typeface="Aharoni" panose="02010803020104030203" pitchFamily="2" charset="-79"/>
                <a:cs typeface="Aharoni" panose="02010803020104030203" pitchFamily="2" charset="-79"/>
              </a:rPr>
              <a:t>si</a:t>
            </a:r>
            <a:r>
              <a:rPr lang="en-US" sz="10698" spc="-106" dirty="0">
                <a:solidFill>
                  <a:srgbClr val="0B5A98"/>
                </a:solidFill>
                <a:latin typeface="Aharoni" panose="02010803020104030203" pitchFamily="2" charset="-79"/>
                <a:cs typeface="Aharoni" panose="02010803020104030203" pitchFamily="2" charset="-79"/>
              </a:rPr>
              <a:t> tout </a:t>
            </a:r>
            <a:r>
              <a:rPr lang="en-US" sz="10698" spc="-106" dirty="0" err="1">
                <a:solidFill>
                  <a:srgbClr val="0B5A98"/>
                </a:solidFill>
                <a:latin typeface="Aharoni" panose="02010803020104030203" pitchFamily="2" charset="-79"/>
                <a:cs typeface="Aharoni" panose="02010803020104030203" pitchFamily="2" charset="-79"/>
              </a:rPr>
              <a:t>n’était</a:t>
            </a:r>
            <a:r>
              <a:rPr lang="en-US" sz="10698" spc="-106" dirty="0">
                <a:solidFill>
                  <a:srgbClr val="0B5A98"/>
                </a:solidFill>
                <a:latin typeface="Aharoni" panose="02010803020104030203" pitchFamily="2" charset="-79"/>
                <a:cs typeface="Aharoni" panose="02010803020104030203" pitchFamily="2" charset="-79"/>
              </a:rPr>
              <a:t> que question de perceptions ?</a:t>
            </a:r>
          </a:p>
        </p:txBody>
      </p:sp>
      <p:sp>
        <p:nvSpPr>
          <p:cNvPr id="4" name="TextBox 4"/>
          <p:cNvSpPr txBox="1"/>
          <p:nvPr>
            <p:custDataLst>
              <p:tags r:id="rId3"/>
            </p:custDataLst>
          </p:nvPr>
        </p:nvSpPr>
        <p:spPr>
          <a:xfrm>
            <a:off x="1028700" y="4939665"/>
            <a:ext cx="16230600" cy="407670"/>
          </a:xfrm>
          <a:prstGeom prst="rect">
            <a:avLst/>
          </a:prstGeom>
        </p:spPr>
        <p:txBody>
          <a:bodyPr lIns="0" tIns="0" rIns="0" bIns="0" rtlCol="0" anchor="t">
            <a:spAutoFit/>
          </a:bodyPr>
          <a:lstStyle/>
          <a:p>
            <a:pPr algn="ctr">
              <a:lnSpc>
                <a:spcPts val="3104"/>
              </a:lnSpc>
            </a:pPr>
            <a:r>
              <a:rPr lang="en-US" sz="2699" spc="418" dirty="0">
                <a:solidFill>
                  <a:srgbClr val="0B5A98"/>
                </a:solidFill>
                <a:latin typeface="Kollektif Bold"/>
              </a:rPr>
              <a:t>3 ÉTUDES POUR VOUS CONVAINCRE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500" fill="hold"/>
                                        <p:tgtEl>
                                          <p:spTgt spid="2"/>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6248400" y="1714500"/>
            <a:ext cx="10301654" cy="4753289"/>
          </a:xfrm>
          <a:prstGeom prst="rect">
            <a:avLst/>
          </a:prstGeom>
        </p:spPr>
        <p:txBody>
          <a:bodyPr wrap="square" lIns="0" tIns="0" rIns="0" bIns="0" rtlCol="0" anchor="t">
            <a:spAutoFit/>
          </a:bodyPr>
          <a:lstStyle/>
          <a:p>
            <a:pPr marL="0" lvl="0" indent="0" algn="l">
              <a:lnSpc>
                <a:spcPts val="7407"/>
              </a:lnSpc>
              <a:spcBef>
                <a:spcPct val="0"/>
              </a:spcBef>
            </a:pPr>
            <a:r>
              <a:rPr lang="en-US" sz="6386" spc="-63" dirty="0">
                <a:solidFill>
                  <a:srgbClr val="CEF1EF"/>
                </a:solidFill>
                <a:latin typeface="Aharoni" panose="02010803020104030203" pitchFamily="2" charset="-79"/>
                <a:cs typeface="Aharoni" panose="02010803020104030203" pitchFamily="2" charset="-79"/>
              </a:rPr>
              <a:t>Et </a:t>
            </a:r>
            <a:r>
              <a:rPr lang="en-US" sz="6386" spc="-63" dirty="0" err="1">
                <a:solidFill>
                  <a:srgbClr val="CEF1EF"/>
                </a:solidFill>
                <a:latin typeface="Aharoni" panose="02010803020104030203" pitchFamily="2" charset="-79"/>
                <a:cs typeface="Aharoni" panose="02010803020104030203" pitchFamily="2" charset="-79"/>
              </a:rPr>
              <a:t>si</a:t>
            </a:r>
            <a:r>
              <a:rPr lang="en-US" sz="6386" spc="-63" dirty="0">
                <a:solidFill>
                  <a:srgbClr val="CEF1EF"/>
                </a:solidFill>
                <a:latin typeface="Aharoni" panose="02010803020104030203" pitchFamily="2" charset="-79"/>
                <a:cs typeface="Aharoni" panose="02010803020104030203" pitchFamily="2" charset="-79"/>
              </a:rPr>
              <a:t> on </a:t>
            </a:r>
            <a:r>
              <a:rPr lang="en-US" sz="6386" spc="-63" dirty="0" err="1">
                <a:solidFill>
                  <a:srgbClr val="CEF1EF"/>
                </a:solidFill>
                <a:latin typeface="Aharoni" panose="02010803020104030203" pitchFamily="2" charset="-79"/>
                <a:cs typeface="Aharoni" panose="02010803020104030203" pitchFamily="2" charset="-79"/>
              </a:rPr>
              <a:t>voyait</a:t>
            </a:r>
            <a:r>
              <a:rPr lang="en-US" sz="6386" spc="-63" dirty="0">
                <a:solidFill>
                  <a:srgbClr val="CEF1EF"/>
                </a:solidFill>
                <a:latin typeface="Aharoni" panose="02010803020104030203" pitchFamily="2" charset="-79"/>
                <a:cs typeface="Aharoni" panose="02010803020104030203" pitchFamily="2" charset="-79"/>
              </a:rPr>
              <a:t> </a:t>
            </a:r>
            <a:r>
              <a:rPr lang="en-US" sz="6386" spc="-63" dirty="0" err="1">
                <a:solidFill>
                  <a:srgbClr val="CEF1EF"/>
                </a:solidFill>
                <a:latin typeface="Aharoni" panose="02010803020104030203" pitchFamily="2" charset="-79"/>
                <a:cs typeface="Aharoni" panose="02010803020104030203" pitchFamily="2" charset="-79"/>
              </a:rPr>
              <a:t>cette</a:t>
            </a:r>
            <a:r>
              <a:rPr lang="en-US" sz="6386" spc="-63" dirty="0">
                <a:solidFill>
                  <a:srgbClr val="CEF1EF"/>
                </a:solidFill>
                <a:latin typeface="Aharoni" panose="02010803020104030203" pitchFamily="2" charset="-79"/>
                <a:cs typeface="Aharoni" panose="02010803020104030203" pitchFamily="2" charset="-79"/>
              </a:rPr>
              <a:t> </a:t>
            </a:r>
            <a:r>
              <a:rPr lang="en-US" sz="6386" spc="-63" dirty="0" err="1">
                <a:solidFill>
                  <a:srgbClr val="CEF1EF"/>
                </a:solidFill>
                <a:latin typeface="Aharoni" panose="02010803020104030203" pitchFamily="2" charset="-79"/>
                <a:cs typeface="Aharoni" panose="02010803020104030203" pitchFamily="2" charset="-79"/>
              </a:rPr>
              <a:t>énergie</a:t>
            </a:r>
            <a:r>
              <a:rPr lang="en-US" sz="6386" spc="-63" dirty="0">
                <a:solidFill>
                  <a:srgbClr val="CEF1EF"/>
                </a:solidFill>
                <a:latin typeface="Aharoni" panose="02010803020104030203" pitchFamily="2" charset="-79"/>
                <a:cs typeface="Aharoni" panose="02010803020104030203" pitchFamily="2" charset="-79"/>
              </a:rPr>
              <a:t> et </a:t>
            </a:r>
            <a:r>
              <a:rPr lang="en-US" sz="6386" spc="-63" dirty="0" err="1">
                <a:solidFill>
                  <a:srgbClr val="CEF1EF"/>
                </a:solidFill>
                <a:latin typeface="Aharoni" panose="02010803020104030203" pitchFamily="2" charset="-79"/>
                <a:cs typeface="Aharoni" panose="02010803020104030203" pitchFamily="2" charset="-79"/>
              </a:rPr>
              <a:t>ces</a:t>
            </a:r>
            <a:r>
              <a:rPr lang="en-US" sz="6386" spc="-63" dirty="0">
                <a:solidFill>
                  <a:srgbClr val="CEF1EF"/>
                </a:solidFill>
                <a:latin typeface="Aharoni" panose="02010803020104030203" pitchFamily="2" charset="-79"/>
                <a:cs typeface="Aharoni" panose="02010803020104030203" pitchFamily="2" charset="-79"/>
              </a:rPr>
              <a:t> </a:t>
            </a:r>
            <a:r>
              <a:rPr lang="en-US" sz="6386" spc="-63" dirty="0" err="1">
                <a:solidFill>
                  <a:srgbClr val="CEF1EF"/>
                </a:solidFill>
                <a:latin typeface="Aharoni" panose="02010803020104030203" pitchFamily="2" charset="-79"/>
                <a:cs typeface="Aharoni" panose="02010803020104030203" pitchFamily="2" charset="-79"/>
              </a:rPr>
              <a:t>changements</a:t>
            </a:r>
            <a:r>
              <a:rPr lang="en-US" sz="6386" spc="-63" dirty="0">
                <a:solidFill>
                  <a:srgbClr val="CEF1EF"/>
                </a:solidFill>
                <a:latin typeface="Aharoni" panose="02010803020104030203" pitchFamily="2" charset="-79"/>
                <a:cs typeface="Aharoni" panose="02010803020104030203" pitchFamily="2" charset="-79"/>
              </a:rPr>
              <a:t> (</a:t>
            </a:r>
            <a:r>
              <a:rPr lang="en-US" sz="6386" spc="-63" dirty="0" err="1">
                <a:solidFill>
                  <a:srgbClr val="CEF1EF"/>
                </a:solidFill>
                <a:latin typeface="Aharoni" panose="02010803020104030203" pitchFamily="2" charset="-79"/>
                <a:cs typeface="Aharoni" panose="02010803020104030203" pitchFamily="2" charset="-79"/>
              </a:rPr>
              <a:t>reliés</a:t>
            </a:r>
            <a:r>
              <a:rPr lang="en-US" sz="6386" spc="-63" dirty="0">
                <a:solidFill>
                  <a:srgbClr val="CEF1EF"/>
                </a:solidFill>
                <a:latin typeface="Aharoni" panose="02010803020104030203" pitchFamily="2" charset="-79"/>
                <a:cs typeface="Aharoni" panose="02010803020104030203" pitchFamily="2" charset="-79"/>
              </a:rPr>
              <a:t> au stress) </a:t>
            </a:r>
            <a:r>
              <a:rPr lang="en-US" sz="6386" spc="-63" dirty="0" err="1">
                <a:solidFill>
                  <a:srgbClr val="CEF1EF"/>
                </a:solidFill>
                <a:latin typeface="Aharoni" panose="02010803020104030203" pitchFamily="2" charset="-79"/>
                <a:cs typeface="Aharoni" panose="02010803020104030203" pitchFamily="2" charset="-79"/>
              </a:rPr>
              <a:t>plutôt</a:t>
            </a:r>
            <a:r>
              <a:rPr lang="en-US" sz="6386" spc="-63" dirty="0">
                <a:solidFill>
                  <a:srgbClr val="CEF1EF"/>
                </a:solidFill>
                <a:latin typeface="Aharoni" panose="02010803020104030203" pitchFamily="2" charset="-79"/>
                <a:cs typeface="Aharoni" panose="02010803020104030203" pitchFamily="2" charset="-79"/>
              </a:rPr>
              <a:t> </a:t>
            </a:r>
            <a:r>
              <a:rPr lang="en-US" sz="6386" spc="-63" dirty="0" err="1">
                <a:solidFill>
                  <a:srgbClr val="CEF1EF"/>
                </a:solidFill>
                <a:latin typeface="Aharoni" panose="02010803020104030203" pitchFamily="2" charset="-79"/>
                <a:cs typeface="Aharoni" panose="02010803020104030203" pitchFamily="2" charset="-79"/>
              </a:rPr>
              <a:t>comme</a:t>
            </a:r>
            <a:r>
              <a:rPr lang="en-US" sz="6386" spc="-63" dirty="0">
                <a:solidFill>
                  <a:srgbClr val="CEF1EF"/>
                </a:solidFill>
                <a:latin typeface="Aharoni" panose="02010803020104030203" pitchFamily="2" charset="-79"/>
                <a:cs typeface="Aharoni" panose="02010803020104030203" pitchFamily="2" charset="-79"/>
              </a:rPr>
              <a:t> des </a:t>
            </a:r>
            <a:r>
              <a:rPr lang="en-US" sz="6386" spc="-63" dirty="0" err="1">
                <a:solidFill>
                  <a:srgbClr val="C6D547"/>
                </a:solidFill>
                <a:latin typeface="Aharoni" panose="02010803020104030203" pitchFamily="2" charset="-79"/>
                <a:cs typeface="Aharoni" panose="02010803020104030203" pitchFamily="2" charset="-79"/>
              </a:rPr>
              <a:t>outils</a:t>
            </a:r>
            <a:r>
              <a:rPr lang="en-US" sz="6386" spc="-63" dirty="0">
                <a:solidFill>
                  <a:srgbClr val="C6D547"/>
                </a:solidFill>
                <a:latin typeface="Aharoni" panose="02010803020104030203" pitchFamily="2" charset="-79"/>
                <a:cs typeface="Aharoni" panose="02010803020104030203" pitchFamily="2" charset="-79"/>
              </a:rPr>
              <a:t> pour </a:t>
            </a:r>
            <a:r>
              <a:rPr lang="en-US" sz="6386" spc="-63" dirty="0" err="1">
                <a:solidFill>
                  <a:srgbClr val="C6D547"/>
                </a:solidFill>
                <a:latin typeface="Aharoni" panose="02010803020104030203" pitchFamily="2" charset="-79"/>
                <a:cs typeface="Aharoni" panose="02010803020104030203" pitchFamily="2" charset="-79"/>
              </a:rPr>
              <a:t>relever</a:t>
            </a:r>
            <a:r>
              <a:rPr lang="en-US" sz="6386" spc="-63" dirty="0">
                <a:solidFill>
                  <a:srgbClr val="C6D547"/>
                </a:solidFill>
                <a:latin typeface="Aharoni" panose="02010803020104030203" pitchFamily="2" charset="-79"/>
                <a:cs typeface="Aharoni" panose="02010803020104030203" pitchFamily="2" charset="-79"/>
              </a:rPr>
              <a:t> un </a:t>
            </a:r>
            <a:r>
              <a:rPr lang="en-US" sz="6386" spc="-63" dirty="0" err="1">
                <a:solidFill>
                  <a:srgbClr val="C6D547"/>
                </a:solidFill>
                <a:latin typeface="Aharoni" panose="02010803020104030203" pitchFamily="2" charset="-79"/>
                <a:cs typeface="Aharoni" panose="02010803020104030203" pitchFamily="2" charset="-79"/>
              </a:rPr>
              <a:t>défi</a:t>
            </a:r>
            <a:r>
              <a:rPr lang="en-US" sz="6386" spc="-63" dirty="0">
                <a:solidFill>
                  <a:srgbClr val="C6D547"/>
                </a:solidFill>
                <a:latin typeface="Aharoni" panose="02010803020104030203" pitchFamily="2" charset="-79"/>
                <a:cs typeface="Aharoni" panose="02010803020104030203" pitchFamily="2" charset="-79"/>
              </a:rPr>
              <a:t> ?</a:t>
            </a:r>
            <a:r>
              <a:rPr lang="en-US" sz="6386" spc="-63" dirty="0">
                <a:solidFill>
                  <a:srgbClr val="CEF1EF"/>
                </a:solidFill>
                <a:latin typeface="Aharoni" panose="02010803020104030203" pitchFamily="2" charset="-79"/>
                <a:cs typeface="Aharoni" panose="02010803020104030203" pitchFamily="2" charset="-79"/>
              </a:rPr>
              <a:t> </a:t>
            </a:r>
          </a:p>
        </p:txBody>
      </p:sp>
      <p:sp>
        <p:nvSpPr>
          <p:cNvPr id="3" name="TextBox 3"/>
          <p:cNvSpPr txBox="1"/>
          <p:nvPr>
            <p:custDataLst>
              <p:tags r:id="rId2"/>
            </p:custDataLst>
          </p:nvPr>
        </p:nvSpPr>
        <p:spPr>
          <a:xfrm>
            <a:off x="435219" y="1066800"/>
            <a:ext cx="8273027" cy="12434173"/>
          </a:xfrm>
          <a:prstGeom prst="rect">
            <a:avLst/>
          </a:prstGeom>
        </p:spPr>
        <p:txBody>
          <a:bodyPr lIns="0" tIns="0" rIns="0" bIns="0" rtlCol="0" anchor="t">
            <a:spAutoFit/>
          </a:bodyPr>
          <a:lstStyle/>
          <a:p>
            <a:pPr>
              <a:lnSpc>
                <a:spcPts val="81017"/>
              </a:lnSpc>
            </a:pPr>
            <a:r>
              <a:rPr lang="en-US" sz="120700" spc="-698" dirty="0">
                <a:solidFill>
                  <a:srgbClr val="CEF1EF"/>
                </a:solidFill>
                <a:latin typeface="Aharoni" panose="02010803020104030203" pitchFamily="2" charset="-79"/>
                <a:cs typeface="Aharoni" panose="02010803020104030203" pitchFamily="2" charset="-79"/>
              </a:rPr>
              <a:t>1</a:t>
            </a:r>
          </a:p>
        </p:txBody>
      </p:sp>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1023939" y="4363711"/>
            <a:ext cx="7453312" cy="2051844"/>
          </a:xfrm>
          <a:prstGeom prst="rect">
            <a:avLst/>
          </a:prstGeom>
        </p:spPr>
        <p:txBody>
          <a:bodyPr wrap="square" lIns="0" tIns="0" rIns="0" bIns="0" rtlCol="0" anchor="t">
            <a:spAutoFit/>
          </a:bodyPr>
          <a:lstStyle/>
          <a:p>
            <a:pPr marL="0" lvl="0" indent="0" algn="just">
              <a:lnSpc>
                <a:spcPts val="4025"/>
              </a:lnSpc>
              <a:spcBef>
                <a:spcPct val="0"/>
              </a:spcBef>
            </a:pPr>
            <a:r>
              <a:rPr lang="en-US" sz="3500" spc="63" dirty="0">
                <a:solidFill>
                  <a:srgbClr val="FFFFFF"/>
                </a:solidFill>
                <a:latin typeface="Kollektif"/>
              </a:rPr>
              <a:t>Kirby et </a:t>
            </a:r>
            <a:r>
              <a:rPr lang="en-US" sz="3500" spc="63" dirty="0" err="1">
                <a:solidFill>
                  <a:srgbClr val="FFFFFF"/>
                </a:solidFill>
                <a:latin typeface="Kollektif"/>
              </a:rPr>
              <a:t>ses</a:t>
            </a:r>
            <a:r>
              <a:rPr lang="en-US" sz="3500" spc="63" dirty="0">
                <a:solidFill>
                  <a:srgbClr val="FFFFFF"/>
                </a:solidFill>
                <a:latin typeface="Kollektif"/>
              </a:rPr>
              <a:t> </a:t>
            </a:r>
            <a:r>
              <a:rPr lang="en-US" sz="3500" spc="63" dirty="0" err="1">
                <a:solidFill>
                  <a:srgbClr val="FFFFFF"/>
                </a:solidFill>
                <a:latin typeface="Kollektif"/>
              </a:rPr>
              <a:t>collègues</a:t>
            </a:r>
            <a:r>
              <a:rPr lang="en-US" sz="3500" spc="63" dirty="0">
                <a:solidFill>
                  <a:srgbClr val="FFFFFF"/>
                </a:solidFill>
                <a:latin typeface="Kollektif"/>
              </a:rPr>
              <a:t> </a:t>
            </a:r>
            <a:r>
              <a:rPr lang="en-US" sz="3500" spc="63" dirty="0" err="1">
                <a:solidFill>
                  <a:srgbClr val="FFFFFF"/>
                </a:solidFill>
                <a:latin typeface="Kollektif"/>
              </a:rPr>
              <a:t>ont</a:t>
            </a:r>
            <a:r>
              <a:rPr lang="en-US" sz="3500" spc="63" dirty="0">
                <a:solidFill>
                  <a:srgbClr val="FFFFFF"/>
                </a:solidFill>
                <a:latin typeface="Kollektif"/>
              </a:rPr>
              <a:t> </a:t>
            </a:r>
            <a:r>
              <a:rPr lang="en-US" sz="3500" spc="63" dirty="0" err="1">
                <a:solidFill>
                  <a:srgbClr val="FFFFFF"/>
                </a:solidFill>
                <a:latin typeface="Kollektif"/>
              </a:rPr>
              <a:t>découvert</a:t>
            </a:r>
            <a:r>
              <a:rPr lang="en-US" sz="3500" spc="63" dirty="0">
                <a:solidFill>
                  <a:srgbClr val="FFFFFF"/>
                </a:solidFill>
                <a:latin typeface="Kollektif"/>
              </a:rPr>
              <a:t> que les rats </a:t>
            </a:r>
            <a:r>
              <a:rPr lang="en-US" sz="3500" spc="63" dirty="0" err="1">
                <a:solidFill>
                  <a:srgbClr val="FFFFFF"/>
                </a:solidFill>
                <a:latin typeface="Kollektif"/>
              </a:rPr>
              <a:t>stressés</a:t>
            </a:r>
            <a:r>
              <a:rPr lang="en-US" sz="3500" spc="63" dirty="0">
                <a:solidFill>
                  <a:srgbClr val="FFFFFF"/>
                </a:solidFill>
                <a:latin typeface="Kollektif"/>
              </a:rPr>
              <a:t> </a:t>
            </a:r>
            <a:r>
              <a:rPr lang="en-US" sz="3500" spc="63" dirty="0" err="1">
                <a:solidFill>
                  <a:srgbClr val="FFFFFF"/>
                </a:solidFill>
                <a:latin typeface="Kollektif"/>
              </a:rPr>
              <a:t>avaient</a:t>
            </a:r>
            <a:r>
              <a:rPr lang="en-US" sz="3500" spc="63" dirty="0">
                <a:solidFill>
                  <a:srgbClr val="FFFFFF"/>
                </a:solidFill>
                <a:latin typeface="Kollektif"/>
              </a:rPr>
              <a:t> de </a:t>
            </a:r>
            <a:r>
              <a:rPr lang="en-US" sz="3500" spc="63" dirty="0" err="1">
                <a:solidFill>
                  <a:srgbClr val="FFFFFF"/>
                </a:solidFill>
                <a:latin typeface="Kollektif"/>
              </a:rPr>
              <a:t>meilleurs</a:t>
            </a:r>
            <a:r>
              <a:rPr lang="en-US" sz="3500" spc="63" dirty="0">
                <a:solidFill>
                  <a:srgbClr val="FFFFFF"/>
                </a:solidFill>
                <a:latin typeface="Kollektif"/>
              </a:rPr>
              <a:t> </a:t>
            </a:r>
            <a:r>
              <a:rPr lang="en-US" sz="3500" spc="63" dirty="0" err="1">
                <a:solidFill>
                  <a:srgbClr val="FFFFFF"/>
                </a:solidFill>
                <a:latin typeface="Kollektif"/>
              </a:rPr>
              <a:t>résultats</a:t>
            </a:r>
            <a:r>
              <a:rPr lang="en-US" sz="3500" spc="63" dirty="0">
                <a:solidFill>
                  <a:srgbClr val="FFFFFF"/>
                </a:solidFill>
                <a:latin typeface="Kollektif"/>
              </a:rPr>
              <a:t> que les </a:t>
            </a:r>
            <a:r>
              <a:rPr lang="en-US" sz="3500" spc="63" dirty="0" err="1">
                <a:solidFill>
                  <a:srgbClr val="FFFFFF"/>
                </a:solidFill>
                <a:latin typeface="Kollektif"/>
              </a:rPr>
              <a:t>animaux</a:t>
            </a:r>
            <a:r>
              <a:rPr lang="en-US" sz="3500" spc="63" dirty="0">
                <a:solidFill>
                  <a:srgbClr val="FFFFFF"/>
                </a:solidFill>
                <a:latin typeface="Kollektif"/>
              </a:rPr>
              <a:t> </a:t>
            </a:r>
            <a:r>
              <a:rPr lang="en-US" sz="3500" spc="63" dirty="0" err="1">
                <a:solidFill>
                  <a:srgbClr val="FFFFFF"/>
                </a:solidFill>
                <a:latin typeface="Kollektif"/>
              </a:rPr>
              <a:t>témoins</a:t>
            </a:r>
            <a:r>
              <a:rPr lang="en-US" sz="3500" spc="63" dirty="0">
                <a:solidFill>
                  <a:srgbClr val="FFFFFF"/>
                </a:solidFill>
                <a:latin typeface="Kollektif"/>
              </a:rPr>
              <a:t> dans un test de </a:t>
            </a:r>
            <a:r>
              <a:rPr lang="en-US" sz="3500" spc="63" dirty="0" err="1">
                <a:solidFill>
                  <a:srgbClr val="FFFFFF"/>
                </a:solidFill>
                <a:latin typeface="Kollektif"/>
              </a:rPr>
              <a:t>mémoire</a:t>
            </a:r>
            <a:r>
              <a:rPr lang="en-US" sz="3500" spc="63" dirty="0">
                <a:solidFill>
                  <a:srgbClr val="FFFFFF"/>
                </a:solidFill>
                <a:latin typeface="Kollektif"/>
              </a:rPr>
              <a:t>. </a:t>
            </a:r>
            <a:endParaRPr lang="en-US" sz="3500" spc="63" dirty="0">
              <a:solidFill>
                <a:srgbClr val="0B5A98"/>
              </a:solidFill>
              <a:latin typeface="Kollektif"/>
            </a:endParaRPr>
          </a:p>
        </p:txBody>
      </p:sp>
      <p:pic>
        <p:nvPicPr>
          <p:cNvPr id="3" name="Picture 3"/>
          <p:cNvPicPr>
            <a:picLocks noChangeAspect="1"/>
          </p:cNvPicPr>
          <p:nvPr>
            <p:custDataLst>
              <p:tags r:id="rId2"/>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39238" y="4524600"/>
            <a:ext cx="8120063" cy="4486334"/>
          </a:xfrm>
          <a:prstGeom prst="rect">
            <a:avLst/>
          </a:prstGeom>
        </p:spPr>
      </p:pic>
      <p:sp>
        <p:nvSpPr>
          <p:cNvPr id="4" name="TextBox 4"/>
          <p:cNvSpPr txBox="1"/>
          <p:nvPr>
            <p:custDataLst>
              <p:tags r:id="rId3"/>
            </p:custDataLst>
          </p:nvPr>
        </p:nvSpPr>
        <p:spPr>
          <a:xfrm>
            <a:off x="1028700" y="1282212"/>
            <a:ext cx="16230600" cy="1731243"/>
          </a:xfrm>
          <a:prstGeom prst="rect">
            <a:avLst/>
          </a:prstGeom>
        </p:spPr>
        <p:txBody>
          <a:bodyPr lIns="0" tIns="0" rIns="0" bIns="0" rtlCol="0" anchor="t">
            <a:spAutoFit/>
          </a:bodyPr>
          <a:lstStyle/>
          <a:p>
            <a:pPr marL="0" lvl="0" indent="0" algn="just">
              <a:lnSpc>
                <a:spcPts val="4523"/>
              </a:lnSpc>
              <a:spcBef>
                <a:spcPct val="0"/>
              </a:spcBef>
            </a:pPr>
            <a:r>
              <a:rPr lang="fr-CA" sz="3899" spc="-38" dirty="0">
                <a:solidFill>
                  <a:srgbClr val="CEF1EF"/>
                </a:solidFill>
                <a:latin typeface="League Spartan Italics"/>
              </a:rPr>
              <a:t>Kirby, E. D., </a:t>
            </a:r>
            <a:r>
              <a:rPr lang="fr-CA" sz="3899" spc="-38" dirty="0" err="1">
                <a:solidFill>
                  <a:srgbClr val="CEF1EF"/>
                </a:solidFill>
                <a:latin typeface="League Spartan Italics"/>
              </a:rPr>
              <a:t>Muroy</a:t>
            </a:r>
            <a:r>
              <a:rPr lang="fr-CA" sz="3899" spc="-38" dirty="0">
                <a:solidFill>
                  <a:srgbClr val="CEF1EF"/>
                </a:solidFill>
                <a:latin typeface="League Spartan Italics"/>
              </a:rPr>
              <a:t>, S. E., Sun, W. G., </a:t>
            </a:r>
            <a:r>
              <a:rPr lang="fr-CA" sz="3899" spc="-38" dirty="0" err="1">
                <a:solidFill>
                  <a:srgbClr val="CEF1EF"/>
                </a:solidFill>
                <a:latin typeface="League Spartan Italics"/>
              </a:rPr>
              <a:t>Covarrubias</a:t>
            </a:r>
            <a:r>
              <a:rPr lang="fr-CA" sz="3899" spc="-38" dirty="0">
                <a:solidFill>
                  <a:srgbClr val="CEF1EF"/>
                </a:solidFill>
                <a:latin typeface="League Spartan Italics"/>
              </a:rPr>
              <a:t>, D., Leong, M. J., </a:t>
            </a:r>
            <a:r>
              <a:rPr lang="fr-CA" sz="3899" spc="-38" dirty="0" err="1">
                <a:solidFill>
                  <a:srgbClr val="CEF1EF"/>
                </a:solidFill>
                <a:latin typeface="League Spartan Italics"/>
              </a:rPr>
              <a:t>Barchas</a:t>
            </a:r>
            <a:r>
              <a:rPr lang="fr-CA" sz="3899" spc="-38" dirty="0">
                <a:solidFill>
                  <a:srgbClr val="CEF1EF"/>
                </a:solidFill>
                <a:latin typeface="League Spartan Italics"/>
              </a:rPr>
              <a:t>, L. A., &amp; </a:t>
            </a:r>
            <a:r>
              <a:rPr lang="fr-CA" sz="3899" spc="-38" dirty="0" err="1">
                <a:solidFill>
                  <a:srgbClr val="CEF1EF"/>
                </a:solidFill>
                <a:latin typeface="League Spartan Italics"/>
              </a:rPr>
              <a:t>Kaufer</a:t>
            </a:r>
            <a:r>
              <a:rPr lang="fr-CA" sz="3899" spc="-38" dirty="0">
                <a:solidFill>
                  <a:srgbClr val="CEF1EF"/>
                </a:solidFill>
                <a:latin typeface="League Spartan Italics"/>
              </a:rPr>
              <a:t>, D. (2013). Acute stress </a:t>
            </a:r>
            <a:r>
              <a:rPr lang="fr-CA" sz="3899" spc="-38" dirty="0" err="1">
                <a:solidFill>
                  <a:srgbClr val="CEF1EF"/>
                </a:solidFill>
                <a:latin typeface="League Spartan Italics"/>
              </a:rPr>
              <a:t>enhances</a:t>
            </a:r>
            <a:r>
              <a:rPr lang="fr-CA" sz="3899" spc="-38" dirty="0">
                <a:solidFill>
                  <a:srgbClr val="CEF1EF"/>
                </a:solidFill>
                <a:latin typeface="League Spartan Italics"/>
              </a:rPr>
              <a:t> </a:t>
            </a:r>
            <a:r>
              <a:rPr lang="fr-CA" sz="3899" spc="-38" dirty="0" err="1">
                <a:solidFill>
                  <a:srgbClr val="CEF1EF"/>
                </a:solidFill>
                <a:latin typeface="League Spartan Italics"/>
              </a:rPr>
              <a:t>adult</a:t>
            </a:r>
            <a:r>
              <a:rPr lang="fr-CA" sz="3899" spc="-38" dirty="0">
                <a:solidFill>
                  <a:srgbClr val="CEF1EF"/>
                </a:solidFill>
                <a:latin typeface="League Spartan Italics"/>
              </a:rPr>
              <a:t> rat </a:t>
            </a:r>
            <a:r>
              <a:rPr lang="fr-CA" sz="3899" spc="-38" dirty="0" err="1">
                <a:solidFill>
                  <a:srgbClr val="CEF1EF"/>
                </a:solidFill>
                <a:latin typeface="League Spartan Italics"/>
              </a:rPr>
              <a:t>hippocampal</a:t>
            </a:r>
            <a:r>
              <a:rPr lang="fr-CA" sz="3899" spc="-38" dirty="0">
                <a:solidFill>
                  <a:srgbClr val="CEF1EF"/>
                </a:solidFill>
                <a:latin typeface="League Spartan Italics"/>
              </a:rPr>
              <a:t> </a:t>
            </a:r>
            <a:r>
              <a:rPr lang="fr-CA" sz="3899" spc="-38" dirty="0" err="1">
                <a:solidFill>
                  <a:srgbClr val="CEF1EF"/>
                </a:solidFill>
                <a:latin typeface="League Spartan Italics"/>
              </a:rPr>
              <a:t>neurogenesis</a:t>
            </a:r>
            <a:r>
              <a:rPr lang="fr-CA" sz="3899" spc="-38" dirty="0">
                <a:solidFill>
                  <a:srgbClr val="CEF1EF"/>
                </a:solidFill>
                <a:latin typeface="League Spartan Italics"/>
              </a:rPr>
              <a:t> and activation of </a:t>
            </a:r>
            <a:r>
              <a:rPr lang="fr-CA" sz="3899" spc="-38" dirty="0" err="1">
                <a:solidFill>
                  <a:srgbClr val="CEF1EF"/>
                </a:solidFill>
                <a:latin typeface="League Spartan Italics"/>
              </a:rPr>
              <a:t>newborn</a:t>
            </a:r>
            <a:r>
              <a:rPr lang="fr-CA" sz="3899" spc="-38" dirty="0">
                <a:solidFill>
                  <a:srgbClr val="CEF1EF"/>
                </a:solidFill>
                <a:latin typeface="League Spartan Italics"/>
              </a:rPr>
              <a:t> </a:t>
            </a:r>
            <a:r>
              <a:rPr lang="fr-CA" sz="3899" spc="-38" dirty="0" err="1">
                <a:solidFill>
                  <a:srgbClr val="CEF1EF"/>
                </a:solidFill>
                <a:latin typeface="League Spartan Italics"/>
              </a:rPr>
              <a:t>neurons</a:t>
            </a:r>
            <a:r>
              <a:rPr lang="fr-CA" sz="3899" spc="-38" dirty="0">
                <a:solidFill>
                  <a:srgbClr val="CEF1EF"/>
                </a:solidFill>
                <a:latin typeface="League Spartan Italics"/>
              </a:rPr>
              <a:t> via </a:t>
            </a:r>
            <a:r>
              <a:rPr lang="fr-CA" sz="3899" spc="-38" dirty="0" err="1">
                <a:solidFill>
                  <a:srgbClr val="CEF1EF"/>
                </a:solidFill>
                <a:latin typeface="League Spartan Italics"/>
              </a:rPr>
              <a:t>secreted</a:t>
            </a:r>
            <a:r>
              <a:rPr lang="fr-CA" sz="3899" spc="-38" dirty="0">
                <a:solidFill>
                  <a:srgbClr val="CEF1EF"/>
                </a:solidFill>
                <a:latin typeface="League Spartan Italics"/>
              </a:rPr>
              <a:t> </a:t>
            </a:r>
            <a:r>
              <a:rPr lang="fr-CA" sz="3899" spc="-38" dirty="0" err="1">
                <a:solidFill>
                  <a:srgbClr val="CEF1EF"/>
                </a:solidFill>
                <a:latin typeface="League Spartan Italics"/>
              </a:rPr>
              <a:t>astrocytic</a:t>
            </a:r>
            <a:r>
              <a:rPr lang="fr-CA" sz="3899" spc="-38" dirty="0">
                <a:solidFill>
                  <a:srgbClr val="CEF1EF"/>
                </a:solidFill>
                <a:latin typeface="League Spartan Italics"/>
              </a:rPr>
              <a:t> FGF2. </a:t>
            </a:r>
            <a:r>
              <a:rPr lang="fr-CA" sz="3899" spc="-38" dirty="0" err="1">
                <a:solidFill>
                  <a:srgbClr val="CEF1EF"/>
                </a:solidFill>
                <a:latin typeface="League Spartan Italics"/>
              </a:rPr>
              <a:t>Elife</a:t>
            </a:r>
            <a:r>
              <a:rPr lang="fr-CA" sz="3899" spc="-38" dirty="0">
                <a:solidFill>
                  <a:srgbClr val="CEF1EF"/>
                </a:solidFill>
                <a:latin typeface="League Spartan Italics"/>
              </a:rPr>
              <a:t>, 2, e00362.</a:t>
            </a:r>
          </a:p>
        </p:txBody>
      </p:sp>
      <p:sp>
        <p:nvSpPr>
          <p:cNvPr id="5" name="TextBox 5"/>
          <p:cNvSpPr txBox="1"/>
          <p:nvPr>
            <p:custDataLst>
              <p:tags r:id="rId4"/>
            </p:custDataLst>
          </p:nvPr>
        </p:nvSpPr>
        <p:spPr>
          <a:xfrm>
            <a:off x="9139238" y="4481513"/>
            <a:ext cx="9525" cy="676275"/>
          </a:xfrm>
          <a:prstGeom prst="rect">
            <a:avLst/>
          </a:prstGeom>
        </p:spPr>
        <p:txBody>
          <a:bodyPr lIns="0" tIns="0" rIns="0" bIns="0" rtlCol="0" anchor="t">
            <a:spAutoFit/>
          </a:bodyPr>
          <a:lstStyle/>
          <a:p>
            <a:pPr algn="ctr">
              <a:lnSpc>
                <a:spcPts val="5174"/>
              </a:lnSpc>
              <a:spcBef>
                <a:spcPct val="0"/>
              </a:spcBef>
            </a:pPr>
            <a:endParaRPr/>
          </a:p>
        </p:txBody>
      </p: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7059" r="520"/>
          <a:stretch>
            <a:fillRect/>
          </a:stretch>
        </p:blipFill>
        <p:spPr>
          <a:xfrm rot="-10800000" flipH="1">
            <a:off x="4648199" y="5715639"/>
            <a:ext cx="12275527" cy="3965939"/>
          </a:xfrm>
          <a:prstGeom prst="rect">
            <a:avLst/>
          </a:prstGeom>
        </p:spPr>
      </p:pic>
      <p:sp>
        <p:nvSpPr>
          <p:cNvPr id="3" name="TextBox 3"/>
          <p:cNvSpPr txBox="1"/>
          <p:nvPr>
            <p:custDataLst>
              <p:tags r:id="rId2"/>
            </p:custDataLst>
          </p:nvPr>
        </p:nvSpPr>
        <p:spPr>
          <a:xfrm>
            <a:off x="1028700" y="5143500"/>
            <a:ext cx="9665677" cy="512961"/>
          </a:xfrm>
          <a:prstGeom prst="rect">
            <a:avLst/>
          </a:prstGeom>
        </p:spPr>
        <p:txBody>
          <a:bodyPr lIns="0" tIns="0" rIns="0" bIns="0" rtlCol="0" anchor="t">
            <a:spAutoFit/>
          </a:bodyPr>
          <a:lstStyle/>
          <a:p>
            <a:pPr marL="0" lvl="0" indent="0" algn="just">
              <a:lnSpc>
                <a:spcPts val="4025"/>
              </a:lnSpc>
              <a:spcBef>
                <a:spcPct val="0"/>
              </a:spcBef>
            </a:pPr>
            <a:r>
              <a:rPr lang="fr-CA" sz="3500" u="none" spc="63" dirty="0">
                <a:solidFill>
                  <a:srgbClr val="0B5A98"/>
                </a:solidFill>
                <a:latin typeface="Kollektif Bold"/>
              </a:rPr>
              <a:t>Mais…</a:t>
            </a:r>
          </a:p>
        </p:txBody>
      </p:sp>
      <p:sp>
        <p:nvSpPr>
          <p:cNvPr id="4" name="TextBox 4"/>
          <p:cNvSpPr txBox="1"/>
          <p:nvPr>
            <p:custDataLst>
              <p:tags r:id="rId3"/>
            </p:custDataLst>
          </p:nvPr>
        </p:nvSpPr>
        <p:spPr>
          <a:xfrm>
            <a:off x="1028700" y="1038225"/>
            <a:ext cx="16230600" cy="3590727"/>
          </a:xfrm>
          <a:prstGeom prst="rect">
            <a:avLst/>
          </a:prstGeom>
        </p:spPr>
        <p:txBody>
          <a:bodyPr lIns="0" tIns="0" rIns="0" bIns="0" rtlCol="0" anchor="t">
            <a:spAutoFit/>
          </a:bodyPr>
          <a:lstStyle/>
          <a:p>
            <a:pPr marL="0" lvl="0" indent="0" algn="just">
              <a:lnSpc>
                <a:spcPts val="4021"/>
              </a:lnSpc>
              <a:spcBef>
                <a:spcPct val="0"/>
              </a:spcBef>
            </a:pPr>
            <a:r>
              <a:rPr lang="fr-CA" sz="3500" u="none" spc="63" dirty="0">
                <a:solidFill>
                  <a:srgbClr val="0B5A98"/>
                </a:solidFill>
                <a:latin typeface="Kollektif"/>
              </a:rPr>
              <a:t>Et si on voyait cette énergie et ces changements plutôt comme des outils pour relever un défi ? Eh oui ! Lorsqu’on change d’avis à propos du stress, on modifie la réponse du corps face à celui-ci. </a:t>
            </a:r>
          </a:p>
          <a:p>
            <a:pPr marL="0" lvl="0" indent="0" algn="just">
              <a:lnSpc>
                <a:spcPts val="4021"/>
              </a:lnSpc>
              <a:spcBef>
                <a:spcPct val="0"/>
              </a:spcBef>
            </a:pPr>
            <a:endParaRPr lang="fr-CA" sz="3500" u="none" spc="63" dirty="0">
              <a:solidFill>
                <a:srgbClr val="0B5A98"/>
              </a:solidFill>
              <a:latin typeface="Kollektif"/>
            </a:endParaRPr>
          </a:p>
          <a:p>
            <a:pPr marL="0" lvl="0" indent="0" algn="just">
              <a:lnSpc>
                <a:spcPts val="4025"/>
              </a:lnSpc>
              <a:spcBef>
                <a:spcPct val="0"/>
              </a:spcBef>
            </a:pPr>
            <a:r>
              <a:rPr lang="fr-CA" sz="3500" u="none" spc="63" dirty="0">
                <a:solidFill>
                  <a:srgbClr val="0B5A98"/>
                </a:solidFill>
                <a:latin typeface="Kollektif Bold"/>
              </a:rPr>
              <a:t>Lors d’une réponse normale au stress, le rythme cardiaque augmente et les vaisseaux sanguins se contractent ce qui rend le stress chronique dangereux en l’associant aux maladies cardiovasculaires. </a:t>
            </a:r>
          </a:p>
        </p:txBody>
      </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7239000" y="1916782"/>
            <a:ext cx="9753600" cy="3818609"/>
          </a:xfrm>
          <a:prstGeom prst="rect">
            <a:avLst/>
          </a:prstGeom>
        </p:spPr>
        <p:txBody>
          <a:bodyPr lIns="0" tIns="0" rIns="0" bIns="0" rtlCol="0" anchor="t">
            <a:spAutoFit/>
          </a:bodyPr>
          <a:lstStyle/>
          <a:p>
            <a:pPr marL="0" lvl="0" indent="0" algn="l">
              <a:lnSpc>
                <a:spcPts val="9869"/>
              </a:lnSpc>
              <a:spcBef>
                <a:spcPct val="0"/>
              </a:spcBef>
            </a:pPr>
            <a:r>
              <a:rPr lang="en-US" sz="8508" spc="-85" dirty="0">
                <a:solidFill>
                  <a:srgbClr val="CEF1EF"/>
                </a:solidFill>
                <a:latin typeface="Aharoni" panose="02010803020104030203" pitchFamily="2" charset="-79"/>
                <a:cs typeface="Aharoni" panose="02010803020104030203" pitchFamily="2" charset="-79"/>
              </a:rPr>
              <a:t>Et </a:t>
            </a:r>
            <a:r>
              <a:rPr lang="en-US" sz="8508" spc="-85" dirty="0" err="1">
                <a:solidFill>
                  <a:srgbClr val="CEF1EF"/>
                </a:solidFill>
                <a:latin typeface="Aharoni" panose="02010803020104030203" pitchFamily="2" charset="-79"/>
                <a:cs typeface="Aharoni" panose="02010803020104030203" pitchFamily="2" charset="-79"/>
              </a:rPr>
              <a:t>si</a:t>
            </a:r>
            <a:r>
              <a:rPr lang="en-US" sz="8508" spc="-85" dirty="0">
                <a:solidFill>
                  <a:srgbClr val="CEF1EF"/>
                </a:solidFill>
                <a:latin typeface="Aharoni" panose="02010803020104030203" pitchFamily="2" charset="-79"/>
                <a:cs typeface="Aharoni" panose="02010803020104030203" pitchFamily="2" charset="-79"/>
              </a:rPr>
              <a:t> le stress nous </a:t>
            </a:r>
            <a:r>
              <a:rPr lang="en-US" sz="8508" spc="-85" dirty="0" err="1">
                <a:solidFill>
                  <a:srgbClr val="CEF1EF"/>
                </a:solidFill>
                <a:latin typeface="Aharoni" panose="02010803020104030203" pitchFamily="2" charset="-79"/>
                <a:cs typeface="Aharoni" panose="02010803020104030203" pitchFamily="2" charset="-79"/>
              </a:rPr>
              <a:t>aidait</a:t>
            </a:r>
            <a:r>
              <a:rPr lang="en-US" sz="8508" spc="-85" dirty="0">
                <a:solidFill>
                  <a:srgbClr val="CEF1EF"/>
                </a:solidFill>
                <a:latin typeface="Aharoni" panose="02010803020104030203" pitchFamily="2" charset="-79"/>
                <a:cs typeface="Aharoni" panose="02010803020104030203" pitchFamily="2" charset="-79"/>
              </a:rPr>
              <a:t> à </a:t>
            </a:r>
            <a:r>
              <a:rPr lang="en-US" sz="8508" spc="-85" dirty="0">
                <a:solidFill>
                  <a:srgbClr val="C6D547"/>
                </a:solidFill>
                <a:latin typeface="Aharoni" panose="02010803020104030203" pitchFamily="2" charset="-79"/>
                <a:cs typeface="Aharoni" panose="02010803020104030203" pitchFamily="2" charset="-79"/>
              </a:rPr>
              <a:t>nous faire des </a:t>
            </a:r>
            <a:r>
              <a:rPr lang="en-US" sz="8508" spc="-85" dirty="0" err="1">
                <a:solidFill>
                  <a:srgbClr val="C6D547"/>
                </a:solidFill>
                <a:latin typeface="Aharoni" panose="02010803020104030203" pitchFamily="2" charset="-79"/>
                <a:cs typeface="Aharoni" panose="02010803020104030203" pitchFamily="2" charset="-79"/>
              </a:rPr>
              <a:t>amis</a:t>
            </a:r>
            <a:r>
              <a:rPr lang="en-US" sz="8508" spc="-85" dirty="0">
                <a:solidFill>
                  <a:srgbClr val="C6D547"/>
                </a:solidFill>
                <a:latin typeface="Aharoni" panose="02010803020104030203" pitchFamily="2" charset="-79"/>
                <a:cs typeface="Aharoni" panose="02010803020104030203" pitchFamily="2" charset="-79"/>
              </a:rPr>
              <a:t> ?</a:t>
            </a:r>
          </a:p>
        </p:txBody>
      </p:sp>
      <p:sp>
        <p:nvSpPr>
          <p:cNvPr id="3" name="TextBox 3"/>
          <p:cNvSpPr txBox="1"/>
          <p:nvPr>
            <p:custDataLst>
              <p:tags r:id="rId2"/>
            </p:custDataLst>
          </p:nvPr>
        </p:nvSpPr>
        <p:spPr>
          <a:xfrm>
            <a:off x="870973" y="1096108"/>
            <a:ext cx="8273027" cy="12434173"/>
          </a:xfrm>
          <a:prstGeom prst="rect">
            <a:avLst/>
          </a:prstGeom>
        </p:spPr>
        <p:txBody>
          <a:bodyPr lIns="0" tIns="0" rIns="0" bIns="0" rtlCol="0" anchor="t">
            <a:spAutoFit/>
          </a:bodyPr>
          <a:lstStyle/>
          <a:p>
            <a:pPr>
              <a:lnSpc>
                <a:spcPts val="81017"/>
              </a:lnSpc>
            </a:pPr>
            <a:r>
              <a:rPr lang="en-US" sz="120700" spc="-698" dirty="0">
                <a:solidFill>
                  <a:srgbClr val="CEF1EF"/>
                </a:solidFill>
                <a:latin typeface="Aharoni" panose="02010803020104030203" pitchFamily="2" charset="-79"/>
                <a:cs typeface="Aharoni" panose="02010803020104030203" pitchFamily="2" charset="-79"/>
              </a:rPr>
              <a:t>2</a:t>
            </a:r>
          </a:p>
        </p:txBody>
      </p:sp>
      <p:sp>
        <p:nvSpPr>
          <p:cNvPr id="4" name="TextBox 4"/>
          <p:cNvSpPr txBox="1"/>
          <p:nvPr>
            <p:custDataLst>
              <p:tags r:id="rId3"/>
            </p:custDataLst>
          </p:nvPr>
        </p:nvSpPr>
        <p:spPr>
          <a:xfrm>
            <a:off x="7239000" y="5977529"/>
            <a:ext cx="9753600" cy="704304"/>
          </a:xfrm>
          <a:prstGeom prst="rect">
            <a:avLst/>
          </a:prstGeom>
        </p:spPr>
        <p:txBody>
          <a:bodyPr lIns="0" tIns="0" rIns="0" bIns="0" rtlCol="0" anchor="t">
            <a:spAutoFit/>
          </a:bodyPr>
          <a:lstStyle/>
          <a:p>
            <a:pPr algn="just">
              <a:lnSpc>
                <a:spcPts val="5501"/>
              </a:lnSpc>
            </a:pPr>
            <a:r>
              <a:rPr lang="en-US" sz="4783" spc="86" dirty="0">
                <a:solidFill>
                  <a:srgbClr val="FFFFFF"/>
                </a:solidFill>
                <a:latin typeface="Kollektif"/>
              </a:rPr>
              <a:t>Von </a:t>
            </a:r>
            <a:r>
              <a:rPr lang="en-US" sz="4783" spc="86" dirty="0" err="1">
                <a:solidFill>
                  <a:srgbClr val="FFFFFF"/>
                </a:solidFill>
                <a:latin typeface="Kollektif"/>
              </a:rPr>
              <a:t>Dawans</a:t>
            </a:r>
            <a:r>
              <a:rPr lang="en-US" sz="4783" spc="86" dirty="0">
                <a:solidFill>
                  <a:srgbClr val="FFFFFF"/>
                </a:solidFill>
                <a:latin typeface="Kollektif"/>
              </a:rPr>
              <a:t>, et all</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custDataLst>
              <p:tags r:id="rId1"/>
            </p:custDataLst>
          </p:nvPr>
        </p:nvSpPr>
        <p:spPr>
          <a:xfrm>
            <a:off x="12966171" y="-228917"/>
            <a:ext cx="5321829" cy="10744835"/>
          </a:xfrm>
          <a:prstGeom prst="rect">
            <a:avLst/>
          </a:prstGeom>
          <a:solidFill>
            <a:srgbClr val="CEF1EF"/>
          </a:solidFill>
        </p:spPr>
      </p:sp>
      <p:pic>
        <p:nvPicPr>
          <p:cNvPr id="3" name="Picture 3"/>
          <p:cNvPicPr>
            <a:picLocks noChangeAspect="1"/>
          </p:cNvPicPr>
          <p:nvPr>
            <p:custDataLst>
              <p:tags r:id="rId2"/>
            </p:custDataLst>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046682" y="7391869"/>
            <a:ext cx="4083723" cy="3124048"/>
          </a:xfrm>
          <a:prstGeom prst="rect">
            <a:avLst/>
          </a:prstGeom>
        </p:spPr>
      </p:pic>
      <p:sp>
        <p:nvSpPr>
          <p:cNvPr id="4" name="AutoShape 4"/>
          <p:cNvSpPr/>
          <p:nvPr>
            <p:custDataLst>
              <p:tags r:id="rId3"/>
            </p:custDataLst>
          </p:nvPr>
        </p:nvSpPr>
        <p:spPr>
          <a:xfrm>
            <a:off x="1028700" y="3279454"/>
            <a:ext cx="10931282" cy="82421"/>
          </a:xfrm>
          <a:prstGeom prst="rect">
            <a:avLst/>
          </a:prstGeom>
          <a:solidFill>
            <a:srgbClr val="CEF1EF"/>
          </a:solidFill>
        </p:spPr>
      </p:sp>
      <p:sp>
        <p:nvSpPr>
          <p:cNvPr id="5" name="AutoShape 5"/>
          <p:cNvSpPr/>
          <p:nvPr>
            <p:custDataLst>
              <p:tags r:id="rId4"/>
            </p:custDataLst>
          </p:nvPr>
        </p:nvSpPr>
        <p:spPr>
          <a:xfrm>
            <a:off x="1028700" y="6523882"/>
            <a:ext cx="10931282" cy="82421"/>
          </a:xfrm>
          <a:prstGeom prst="rect">
            <a:avLst/>
          </a:prstGeom>
          <a:solidFill>
            <a:srgbClr val="CEF1EF"/>
          </a:solidFill>
        </p:spPr>
      </p:sp>
      <p:pic>
        <p:nvPicPr>
          <p:cNvPr id="6" name="Picture 6"/>
          <p:cNvPicPr>
            <a:picLocks noChangeAspect="1"/>
          </p:cNvPicPr>
          <p:nvPr>
            <p:custDataLst>
              <p:tags r:id="rId5"/>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28700" y="7088948"/>
            <a:ext cx="1866807" cy="1866807"/>
          </a:xfrm>
          <a:prstGeom prst="rect">
            <a:avLst/>
          </a:prstGeom>
        </p:spPr>
      </p:pic>
      <p:pic>
        <p:nvPicPr>
          <p:cNvPr id="7" name="Picture 7"/>
          <p:cNvPicPr>
            <a:picLocks noChangeAspect="1"/>
          </p:cNvPicPr>
          <p:nvPr>
            <p:custDataLst>
              <p:tags r:id="rId6"/>
            </p:custDataLst>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99462" y="3981351"/>
            <a:ext cx="2552850" cy="1884467"/>
          </a:xfrm>
          <a:prstGeom prst="rect">
            <a:avLst/>
          </a:prstGeom>
        </p:spPr>
      </p:pic>
      <p:pic>
        <p:nvPicPr>
          <p:cNvPr id="8" name="Picture 8"/>
          <p:cNvPicPr>
            <a:picLocks noChangeAspect="1"/>
          </p:cNvPicPr>
          <p:nvPr>
            <p:custDataLst>
              <p:tags r:id="rId7"/>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028700" y="901224"/>
            <a:ext cx="2094374" cy="2073430"/>
          </a:xfrm>
          <a:prstGeom prst="rect">
            <a:avLst/>
          </a:prstGeom>
        </p:spPr>
      </p:pic>
      <p:sp>
        <p:nvSpPr>
          <p:cNvPr id="9" name="TextBox 9"/>
          <p:cNvSpPr txBox="1"/>
          <p:nvPr>
            <p:custDataLst>
              <p:tags r:id="rId8"/>
            </p:custDataLst>
          </p:nvPr>
        </p:nvSpPr>
        <p:spPr>
          <a:xfrm rot="5400000">
            <a:off x="12668108" y="2633622"/>
            <a:ext cx="6172576" cy="2962734"/>
          </a:xfrm>
          <a:prstGeom prst="rect">
            <a:avLst/>
          </a:prstGeom>
        </p:spPr>
        <p:txBody>
          <a:bodyPr lIns="0" tIns="0" rIns="0" bIns="0" rtlCol="0" anchor="t">
            <a:spAutoFit/>
          </a:bodyPr>
          <a:lstStyle/>
          <a:p>
            <a:pPr marL="0" lvl="0" indent="0" algn="l">
              <a:lnSpc>
                <a:spcPts val="11517"/>
              </a:lnSpc>
              <a:spcBef>
                <a:spcPct val="0"/>
              </a:spcBef>
            </a:pPr>
            <a:r>
              <a:rPr lang="en-US" sz="9928" spc="-99" dirty="0">
                <a:solidFill>
                  <a:srgbClr val="0B5A98"/>
                </a:solidFill>
                <a:latin typeface="Aharoni" panose="02010803020104030203" pitchFamily="2" charset="-79"/>
                <a:cs typeface="Aharoni" panose="02010803020104030203" pitchFamily="2" charset="-79"/>
              </a:rPr>
              <a:t>Plan de la séance</a:t>
            </a:r>
          </a:p>
        </p:txBody>
      </p:sp>
      <p:sp>
        <p:nvSpPr>
          <p:cNvPr id="11" name="TextBox 11"/>
          <p:cNvSpPr txBox="1"/>
          <p:nvPr>
            <p:custDataLst>
              <p:tags r:id="rId9"/>
            </p:custDataLst>
          </p:nvPr>
        </p:nvSpPr>
        <p:spPr>
          <a:xfrm>
            <a:off x="4767095" y="2030001"/>
            <a:ext cx="7192886" cy="944652"/>
          </a:xfrm>
          <a:prstGeom prst="rect">
            <a:avLst/>
          </a:prstGeom>
        </p:spPr>
        <p:txBody>
          <a:bodyPr lIns="0" tIns="0" rIns="0" bIns="0" rtlCol="0" anchor="t">
            <a:spAutoFit/>
          </a:bodyPr>
          <a:lstStyle/>
          <a:p>
            <a:pPr marL="690911" lvl="1" indent="-345456" algn="just">
              <a:lnSpc>
                <a:spcPts val="3676"/>
              </a:lnSpc>
              <a:buFont typeface="Arial"/>
              <a:buChar char="•"/>
            </a:pPr>
            <a:r>
              <a:rPr lang="fr-CA" sz="3200" spc="57" dirty="0">
                <a:solidFill>
                  <a:srgbClr val="0B5A98"/>
                </a:solidFill>
                <a:latin typeface="Kollektif"/>
              </a:rPr>
              <a:t>Les 3 définitions les plus communes du stress</a:t>
            </a:r>
          </a:p>
        </p:txBody>
      </p:sp>
      <p:sp>
        <p:nvSpPr>
          <p:cNvPr id="12" name="TextBox 12"/>
          <p:cNvSpPr txBox="1"/>
          <p:nvPr>
            <p:custDataLst>
              <p:tags r:id="rId10"/>
            </p:custDataLst>
          </p:nvPr>
        </p:nvSpPr>
        <p:spPr>
          <a:xfrm>
            <a:off x="4183193" y="3725018"/>
            <a:ext cx="7606866" cy="1549400"/>
          </a:xfrm>
          <a:prstGeom prst="rect">
            <a:avLst/>
          </a:prstGeom>
        </p:spPr>
        <p:txBody>
          <a:bodyPr lIns="0" tIns="0" rIns="0" bIns="0" rtlCol="0" anchor="t">
            <a:spAutoFit/>
          </a:bodyPr>
          <a:lstStyle/>
          <a:p>
            <a:pPr>
              <a:lnSpc>
                <a:spcPts val="6235"/>
              </a:lnSpc>
            </a:pPr>
            <a:r>
              <a:rPr lang="en-US" sz="4300" spc="-43" dirty="0">
                <a:solidFill>
                  <a:srgbClr val="0B5A98"/>
                </a:solidFill>
                <a:latin typeface="League Spartan Italics"/>
              </a:rPr>
              <a:t>2. Quels </a:t>
            </a:r>
            <a:r>
              <a:rPr lang="en-US" sz="4300" spc="-43" dirty="0" err="1">
                <a:solidFill>
                  <a:srgbClr val="0B5A98"/>
                </a:solidFill>
                <a:latin typeface="League Spartan Italics"/>
              </a:rPr>
              <a:t>sont</a:t>
            </a:r>
            <a:r>
              <a:rPr lang="en-US" sz="4300" spc="-43" dirty="0">
                <a:solidFill>
                  <a:srgbClr val="0B5A98"/>
                </a:solidFill>
                <a:latin typeface="League Spartan Italics"/>
              </a:rPr>
              <a:t> les </a:t>
            </a:r>
            <a:r>
              <a:rPr lang="en-US" sz="4300" spc="-43" dirty="0" err="1">
                <a:solidFill>
                  <a:srgbClr val="0B5A98"/>
                </a:solidFill>
                <a:latin typeface="League Spartan Italics"/>
              </a:rPr>
              <a:t>effets</a:t>
            </a:r>
            <a:r>
              <a:rPr lang="en-US" sz="4300" spc="-43" dirty="0">
                <a:solidFill>
                  <a:srgbClr val="0B5A98"/>
                </a:solidFill>
                <a:latin typeface="League Spartan Italics"/>
              </a:rPr>
              <a:t> du stress sur la </a:t>
            </a:r>
            <a:r>
              <a:rPr lang="en-US" sz="4300" spc="-43" dirty="0" err="1">
                <a:solidFill>
                  <a:srgbClr val="0B5A98"/>
                </a:solidFill>
                <a:latin typeface="League Spartan Italics"/>
              </a:rPr>
              <a:t>santé</a:t>
            </a:r>
            <a:r>
              <a:rPr lang="en-US" sz="4300" spc="-43" dirty="0">
                <a:solidFill>
                  <a:srgbClr val="0B5A98"/>
                </a:solidFill>
                <a:latin typeface="League Spartan Italics"/>
              </a:rPr>
              <a:t> ?</a:t>
            </a:r>
          </a:p>
        </p:txBody>
      </p:sp>
      <p:sp>
        <p:nvSpPr>
          <p:cNvPr id="13" name="TextBox 13"/>
          <p:cNvSpPr txBox="1"/>
          <p:nvPr>
            <p:custDataLst>
              <p:tags r:id="rId11"/>
            </p:custDataLst>
          </p:nvPr>
        </p:nvSpPr>
        <p:spPr>
          <a:xfrm>
            <a:off x="4505113" y="5398255"/>
            <a:ext cx="7025170" cy="944652"/>
          </a:xfrm>
          <a:prstGeom prst="rect">
            <a:avLst/>
          </a:prstGeom>
        </p:spPr>
        <p:txBody>
          <a:bodyPr lIns="0" tIns="0" rIns="0" bIns="0" rtlCol="0" anchor="t">
            <a:spAutoFit/>
          </a:bodyPr>
          <a:lstStyle/>
          <a:p>
            <a:pPr marL="690911" lvl="1" indent="-345456" algn="just">
              <a:lnSpc>
                <a:spcPts val="3676"/>
              </a:lnSpc>
              <a:buFont typeface="Arial"/>
              <a:buChar char="•"/>
            </a:pPr>
            <a:r>
              <a:rPr lang="en-US" sz="3200" spc="57" dirty="0" err="1">
                <a:solidFill>
                  <a:srgbClr val="0B5A98"/>
                </a:solidFill>
                <a:latin typeface="Kollektif"/>
              </a:rPr>
              <a:t>Effets</a:t>
            </a:r>
            <a:r>
              <a:rPr lang="en-US" sz="3200" spc="57" dirty="0">
                <a:solidFill>
                  <a:srgbClr val="0B5A98"/>
                </a:solidFill>
                <a:latin typeface="Kollektif"/>
              </a:rPr>
              <a:t> </a:t>
            </a:r>
            <a:r>
              <a:rPr lang="en-US" sz="3200" spc="57" dirty="0" err="1">
                <a:solidFill>
                  <a:srgbClr val="0B5A98"/>
                </a:solidFill>
                <a:latin typeface="Kollektif"/>
              </a:rPr>
              <a:t>négatifs</a:t>
            </a:r>
            <a:endParaRPr lang="en-US" sz="3200" spc="57" dirty="0">
              <a:solidFill>
                <a:srgbClr val="0B5A98"/>
              </a:solidFill>
              <a:latin typeface="Kollektif"/>
            </a:endParaRPr>
          </a:p>
          <a:p>
            <a:pPr marL="690911" lvl="1" indent="-345456" algn="just">
              <a:lnSpc>
                <a:spcPts val="3676"/>
              </a:lnSpc>
              <a:buFont typeface="Arial"/>
              <a:buChar char="•"/>
            </a:pPr>
            <a:r>
              <a:rPr lang="en-US" sz="3200" spc="57" dirty="0" err="1">
                <a:solidFill>
                  <a:srgbClr val="0B5A98"/>
                </a:solidFill>
                <a:latin typeface="Kollektif"/>
              </a:rPr>
              <a:t>Effets</a:t>
            </a:r>
            <a:r>
              <a:rPr lang="en-US" sz="3200" spc="57" dirty="0">
                <a:solidFill>
                  <a:srgbClr val="0B5A98"/>
                </a:solidFill>
                <a:latin typeface="Kollektif"/>
              </a:rPr>
              <a:t> </a:t>
            </a:r>
            <a:r>
              <a:rPr lang="en-US" sz="3200" spc="57" dirty="0" err="1">
                <a:solidFill>
                  <a:srgbClr val="0B5A98"/>
                </a:solidFill>
                <a:latin typeface="Kollektif"/>
              </a:rPr>
              <a:t>positifs</a:t>
            </a:r>
            <a:r>
              <a:rPr lang="en-US" sz="3200" spc="57" dirty="0">
                <a:solidFill>
                  <a:srgbClr val="0B5A98"/>
                </a:solidFill>
                <a:latin typeface="Kollektif"/>
              </a:rPr>
              <a:t> ? </a:t>
            </a:r>
          </a:p>
        </p:txBody>
      </p:sp>
      <p:sp>
        <p:nvSpPr>
          <p:cNvPr id="14" name="TextBox 14"/>
          <p:cNvSpPr txBox="1"/>
          <p:nvPr>
            <p:custDataLst>
              <p:tags r:id="rId12"/>
            </p:custDataLst>
          </p:nvPr>
        </p:nvSpPr>
        <p:spPr>
          <a:xfrm>
            <a:off x="4098232" y="6808236"/>
            <a:ext cx="7776788" cy="1549400"/>
          </a:xfrm>
          <a:prstGeom prst="rect">
            <a:avLst/>
          </a:prstGeom>
        </p:spPr>
        <p:txBody>
          <a:bodyPr lIns="0" tIns="0" rIns="0" bIns="0" rtlCol="0" anchor="t">
            <a:spAutoFit/>
          </a:bodyPr>
          <a:lstStyle/>
          <a:p>
            <a:pPr>
              <a:lnSpc>
                <a:spcPts val="6235"/>
              </a:lnSpc>
            </a:pPr>
            <a:r>
              <a:rPr lang="en-US" sz="4300" spc="-43" dirty="0">
                <a:solidFill>
                  <a:srgbClr val="0B5A98"/>
                </a:solidFill>
                <a:latin typeface="League Spartan Italics"/>
              </a:rPr>
              <a:t>3. </a:t>
            </a:r>
            <a:r>
              <a:rPr lang="en-US" sz="4300" spc="-43" dirty="0" err="1">
                <a:solidFill>
                  <a:srgbClr val="0B5A98"/>
                </a:solidFill>
                <a:latin typeface="League Spartan Italics"/>
              </a:rPr>
              <a:t>Trucs</a:t>
            </a:r>
            <a:r>
              <a:rPr lang="en-US" sz="4300" spc="-43" dirty="0">
                <a:solidFill>
                  <a:srgbClr val="0B5A98"/>
                </a:solidFill>
                <a:latin typeface="League Spartan Italics"/>
              </a:rPr>
              <a:t> et </a:t>
            </a:r>
            <a:r>
              <a:rPr lang="en-US" sz="4300" spc="-43" dirty="0" err="1">
                <a:solidFill>
                  <a:srgbClr val="0B5A98"/>
                </a:solidFill>
                <a:latin typeface="League Spartan Italics"/>
              </a:rPr>
              <a:t>astuces</a:t>
            </a:r>
            <a:r>
              <a:rPr lang="en-US" sz="4300" spc="-43" dirty="0">
                <a:solidFill>
                  <a:srgbClr val="0B5A98"/>
                </a:solidFill>
                <a:latin typeface="League Spartan Italics"/>
              </a:rPr>
              <a:t> pour </a:t>
            </a:r>
            <a:r>
              <a:rPr lang="en-US" sz="4300" spc="-43" dirty="0" err="1">
                <a:solidFill>
                  <a:srgbClr val="0B5A98"/>
                </a:solidFill>
                <a:latin typeface="League Spartan Italics"/>
              </a:rPr>
              <a:t>mieux</a:t>
            </a:r>
            <a:r>
              <a:rPr lang="en-US" sz="4300" spc="-43" dirty="0">
                <a:solidFill>
                  <a:srgbClr val="0B5A98"/>
                </a:solidFill>
                <a:latin typeface="League Spartan Italics"/>
              </a:rPr>
              <a:t> </a:t>
            </a:r>
            <a:r>
              <a:rPr lang="en-US" sz="4300" spc="-43" dirty="0" err="1">
                <a:solidFill>
                  <a:srgbClr val="0B5A98"/>
                </a:solidFill>
                <a:latin typeface="League Spartan Italics"/>
              </a:rPr>
              <a:t>gérer</a:t>
            </a:r>
            <a:r>
              <a:rPr lang="en-US" sz="4300" spc="-43" dirty="0">
                <a:solidFill>
                  <a:srgbClr val="0B5A98"/>
                </a:solidFill>
                <a:latin typeface="League Spartan Italics"/>
              </a:rPr>
              <a:t> son stress</a:t>
            </a:r>
          </a:p>
        </p:txBody>
      </p:sp>
      <p:sp>
        <p:nvSpPr>
          <p:cNvPr id="15" name="TextBox 15"/>
          <p:cNvSpPr txBox="1"/>
          <p:nvPr>
            <p:custDataLst>
              <p:tags r:id="rId13"/>
            </p:custDataLst>
          </p:nvPr>
        </p:nvSpPr>
        <p:spPr>
          <a:xfrm>
            <a:off x="4505113" y="8571661"/>
            <a:ext cx="7454868" cy="944652"/>
          </a:xfrm>
          <a:prstGeom prst="rect">
            <a:avLst/>
          </a:prstGeom>
        </p:spPr>
        <p:txBody>
          <a:bodyPr lIns="0" tIns="0" rIns="0" bIns="0" rtlCol="0" anchor="t">
            <a:spAutoFit/>
          </a:bodyPr>
          <a:lstStyle/>
          <a:p>
            <a:pPr marL="690911" lvl="1" indent="-345456" algn="just">
              <a:lnSpc>
                <a:spcPts val="3676"/>
              </a:lnSpc>
              <a:buFont typeface="Arial"/>
              <a:buChar char="•"/>
            </a:pPr>
            <a:r>
              <a:rPr lang="en-US" sz="3200" spc="57" dirty="0" err="1">
                <a:solidFill>
                  <a:srgbClr val="0B5A98"/>
                </a:solidFill>
                <a:latin typeface="Kollektif"/>
              </a:rPr>
              <a:t>Facteurs</a:t>
            </a:r>
            <a:r>
              <a:rPr lang="en-US" sz="3200" spc="57" dirty="0">
                <a:solidFill>
                  <a:srgbClr val="0B5A98"/>
                </a:solidFill>
                <a:latin typeface="Kollektif"/>
              </a:rPr>
              <a:t> de </a:t>
            </a:r>
            <a:r>
              <a:rPr lang="en-US" sz="3200" spc="57" dirty="0" err="1">
                <a:solidFill>
                  <a:srgbClr val="0B5A98"/>
                </a:solidFill>
                <a:latin typeface="Kollektif"/>
              </a:rPr>
              <a:t>risques</a:t>
            </a:r>
            <a:r>
              <a:rPr lang="en-US" sz="3200" spc="57" dirty="0">
                <a:solidFill>
                  <a:srgbClr val="0B5A98"/>
                </a:solidFill>
                <a:latin typeface="Kollektif"/>
              </a:rPr>
              <a:t> et de protection</a:t>
            </a:r>
          </a:p>
          <a:p>
            <a:pPr marL="690911" lvl="1" indent="-345456" algn="just">
              <a:lnSpc>
                <a:spcPts val="3676"/>
              </a:lnSpc>
              <a:buFont typeface="Arial"/>
              <a:buChar char="•"/>
            </a:pPr>
            <a:r>
              <a:rPr lang="en-US" sz="3200" spc="57" dirty="0" err="1">
                <a:solidFill>
                  <a:srgbClr val="0B5A98"/>
                </a:solidFill>
                <a:latin typeface="Kollektif"/>
              </a:rPr>
              <a:t>Stratégies</a:t>
            </a:r>
            <a:r>
              <a:rPr lang="en-US" sz="3200" spc="57" dirty="0">
                <a:solidFill>
                  <a:srgbClr val="0B5A98"/>
                </a:solidFill>
                <a:latin typeface="Kollektif"/>
              </a:rPr>
              <a:t> </a:t>
            </a:r>
            <a:r>
              <a:rPr lang="en-US" sz="3200" spc="57" dirty="0" err="1">
                <a:solidFill>
                  <a:srgbClr val="0B5A98"/>
                </a:solidFill>
                <a:latin typeface="Kollektif"/>
              </a:rPr>
              <a:t>d’adaptation</a:t>
            </a:r>
            <a:endParaRPr lang="en-US" sz="3200" spc="57" dirty="0">
              <a:solidFill>
                <a:srgbClr val="0B5A98"/>
              </a:solidFill>
              <a:latin typeface="Kollektif"/>
            </a:endParaRPr>
          </a:p>
        </p:txBody>
      </p:sp>
      <p:sp>
        <p:nvSpPr>
          <p:cNvPr id="16" name="TextBox 12">
            <a:extLst>
              <a:ext uri="{FF2B5EF4-FFF2-40B4-BE49-F238E27FC236}">
                <a16:creationId xmlns:a16="http://schemas.microsoft.com/office/drawing/2014/main" id="{F007B4A4-2B6E-4E2F-9097-744921069492}"/>
              </a:ext>
            </a:extLst>
          </p:cNvPr>
          <p:cNvSpPr txBox="1"/>
          <p:nvPr>
            <p:custDataLst>
              <p:tags r:id="rId14"/>
            </p:custDataLst>
          </p:nvPr>
        </p:nvSpPr>
        <p:spPr>
          <a:xfrm>
            <a:off x="4183193" y="960291"/>
            <a:ext cx="7606866" cy="741934"/>
          </a:xfrm>
          <a:prstGeom prst="rect">
            <a:avLst/>
          </a:prstGeom>
        </p:spPr>
        <p:txBody>
          <a:bodyPr lIns="0" tIns="0" rIns="0" bIns="0" rtlCol="0" anchor="t">
            <a:spAutoFit/>
          </a:bodyPr>
          <a:lstStyle/>
          <a:p>
            <a:pPr>
              <a:lnSpc>
                <a:spcPts val="6235"/>
              </a:lnSpc>
            </a:pPr>
            <a:r>
              <a:rPr lang="en-US" sz="4300" spc="-43" dirty="0">
                <a:solidFill>
                  <a:srgbClr val="0B5A98"/>
                </a:solidFill>
                <a:latin typeface="League Spartan Italics"/>
              </a:rPr>
              <a:t>1. </a:t>
            </a:r>
            <a:r>
              <a:rPr lang="en-US" sz="4300" spc="-43" dirty="0" err="1">
                <a:solidFill>
                  <a:srgbClr val="0B5A98"/>
                </a:solidFill>
                <a:latin typeface="League Spartan Italics"/>
              </a:rPr>
              <a:t>Qu’est-ce</a:t>
            </a:r>
            <a:r>
              <a:rPr lang="en-US" sz="4300" spc="-43" dirty="0">
                <a:solidFill>
                  <a:srgbClr val="0B5A98"/>
                </a:solidFill>
                <a:latin typeface="League Spartan Italics"/>
              </a:rPr>
              <a:t> que le stress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1028700" y="4253755"/>
            <a:ext cx="10101262" cy="4154984"/>
          </a:xfrm>
          <a:prstGeom prst="rect">
            <a:avLst/>
          </a:prstGeom>
        </p:spPr>
        <p:txBody>
          <a:bodyPr wrap="square" lIns="0" tIns="0" rIns="0" bIns="0" rtlCol="0" anchor="t">
            <a:spAutoFit/>
          </a:bodyPr>
          <a:lstStyle/>
          <a:p>
            <a:pPr marL="0" lvl="0" indent="0" algn="just">
              <a:lnSpc>
                <a:spcPts val="3565"/>
              </a:lnSpc>
              <a:spcBef>
                <a:spcPct val="0"/>
              </a:spcBef>
            </a:pPr>
            <a:r>
              <a:rPr lang="fr-CA" sz="3200" spc="14" dirty="0">
                <a:solidFill>
                  <a:srgbClr val="FFFFFF"/>
                </a:solidFill>
                <a:latin typeface="Kollektif" panose="020B0604020202020204" charset="0"/>
              </a:rPr>
              <a:t>En fin de compte, les chercheurs ont découvert que les </a:t>
            </a:r>
            <a:r>
              <a:rPr lang="fr-CA" sz="3200" spc="14" dirty="0" err="1">
                <a:solidFill>
                  <a:srgbClr val="FFFFFF"/>
                </a:solidFill>
                <a:latin typeface="Kollektif" panose="020B0604020202020204" charset="0"/>
              </a:rPr>
              <a:t>étudiant.e.s</a:t>
            </a:r>
            <a:r>
              <a:rPr lang="fr-CA" sz="3200" spc="14" dirty="0">
                <a:solidFill>
                  <a:srgbClr val="FFFFFF"/>
                </a:solidFill>
                <a:latin typeface="Kollektif" panose="020B0604020202020204" charset="0"/>
              </a:rPr>
              <a:t> en situation de stress présentaient des comportements plus prosociaux dans les jeux. </a:t>
            </a:r>
          </a:p>
          <a:p>
            <a:pPr marL="0" lvl="0" indent="0" algn="just">
              <a:lnSpc>
                <a:spcPts val="3565"/>
              </a:lnSpc>
              <a:spcBef>
                <a:spcPct val="0"/>
              </a:spcBef>
            </a:pPr>
            <a:endParaRPr lang="fr-CA" sz="3100" spc="14" dirty="0">
              <a:solidFill>
                <a:srgbClr val="FFFFFF"/>
              </a:solidFill>
              <a:latin typeface="Kollektif" panose="020B0604020202020204" charset="0"/>
            </a:endParaRPr>
          </a:p>
          <a:p>
            <a:pPr marL="0" lvl="0" indent="0" algn="just">
              <a:lnSpc>
                <a:spcPts val="3565"/>
              </a:lnSpc>
              <a:spcBef>
                <a:spcPct val="0"/>
              </a:spcBef>
            </a:pPr>
            <a:r>
              <a:rPr lang="fr-CA" sz="3100" spc="14" dirty="0">
                <a:solidFill>
                  <a:schemeClr val="bg1"/>
                </a:solidFill>
                <a:latin typeface="Kollektif" panose="020B0604020202020204" charset="0"/>
              </a:rPr>
              <a:t>Ces résultats montrent que le stress déclenche un comportement d’approche sociale, qui fonctionne comme une puissante stratégie de réduction du stress chez l’homme, fournissant ainsi des preuves de l’hypothèse de la tendance et de l’amitié.</a:t>
            </a:r>
          </a:p>
        </p:txBody>
      </p:sp>
      <p:sp>
        <p:nvSpPr>
          <p:cNvPr id="3" name="TextBox 3"/>
          <p:cNvSpPr txBox="1"/>
          <p:nvPr>
            <p:custDataLst>
              <p:tags r:id="rId2"/>
            </p:custDataLst>
          </p:nvPr>
        </p:nvSpPr>
        <p:spPr>
          <a:xfrm>
            <a:off x="1028700" y="1282212"/>
            <a:ext cx="16230600" cy="2286762"/>
          </a:xfrm>
          <a:prstGeom prst="rect">
            <a:avLst/>
          </a:prstGeom>
        </p:spPr>
        <p:txBody>
          <a:bodyPr lIns="0" tIns="0" rIns="0" bIns="0" rtlCol="0" anchor="t">
            <a:spAutoFit/>
          </a:bodyPr>
          <a:lstStyle/>
          <a:p>
            <a:pPr marL="0" lvl="0" indent="0" algn="just">
              <a:lnSpc>
                <a:spcPts val="4523"/>
              </a:lnSpc>
              <a:spcBef>
                <a:spcPct val="0"/>
              </a:spcBef>
            </a:pPr>
            <a:r>
              <a:rPr lang="en-US" sz="3899" spc="-38" dirty="0">
                <a:solidFill>
                  <a:srgbClr val="CEF1EF"/>
                </a:solidFill>
                <a:latin typeface="League Spartan Italics"/>
              </a:rPr>
              <a:t>Von </a:t>
            </a:r>
            <a:r>
              <a:rPr lang="en-US" sz="3899" spc="-38" dirty="0" err="1">
                <a:solidFill>
                  <a:srgbClr val="CEF1EF"/>
                </a:solidFill>
                <a:latin typeface="League Spartan Italics"/>
              </a:rPr>
              <a:t>Dawans</a:t>
            </a:r>
            <a:r>
              <a:rPr lang="en-US" sz="3899" spc="-38" dirty="0">
                <a:solidFill>
                  <a:srgbClr val="CEF1EF"/>
                </a:solidFill>
                <a:latin typeface="League Spartan Italics"/>
              </a:rPr>
              <a:t>, B., </a:t>
            </a:r>
            <a:r>
              <a:rPr lang="en-US" sz="3899" spc="-38" dirty="0" err="1">
                <a:solidFill>
                  <a:srgbClr val="CEF1EF"/>
                </a:solidFill>
                <a:latin typeface="League Spartan Italics"/>
              </a:rPr>
              <a:t>Fischbacher</a:t>
            </a:r>
            <a:r>
              <a:rPr lang="en-US" sz="3899" spc="-38" dirty="0">
                <a:solidFill>
                  <a:srgbClr val="CEF1EF"/>
                </a:solidFill>
                <a:latin typeface="League Spartan Italics"/>
              </a:rPr>
              <a:t>, U., </a:t>
            </a:r>
            <a:r>
              <a:rPr lang="en-US" sz="3899" spc="-38" dirty="0" err="1">
                <a:solidFill>
                  <a:srgbClr val="CEF1EF"/>
                </a:solidFill>
                <a:latin typeface="League Spartan Italics"/>
              </a:rPr>
              <a:t>Kirschbaum</a:t>
            </a:r>
            <a:r>
              <a:rPr lang="en-US" sz="3899" spc="-38" dirty="0">
                <a:solidFill>
                  <a:srgbClr val="CEF1EF"/>
                </a:solidFill>
                <a:latin typeface="League Spartan Italics"/>
              </a:rPr>
              <a:t>, C., Fehr, E., &amp; Heinrichs, M. (2012). The social dimension of stress reactivity: acute stress increases prosocial behavior in humans. Psychological science, 23(6), 651-660.</a:t>
            </a:r>
          </a:p>
        </p:txBody>
      </p:sp>
      <p:sp>
        <p:nvSpPr>
          <p:cNvPr id="4" name="TextBox 4"/>
          <p:cNvSpPr txBox="1"/>
          <p:nvPr>
            <p:custDataLst>
              <p:tags r:id="rId3"/>
            </p:custDataLst>
          </p:nvPr>
        </p:nvSpPr>
        <p:spPr>
          <a:xfrm>
            <a:off x="9139238" y="4481513"/>
            <a:ext cx="9525" cy="676275"/>
          </a:xfrm>
          <a:prstGeom prst="rect">
            <a:avLst/>
          </a:prstGeom>
        </p:spPr>
        <p:txBody>
          <a:bodyPr lIns="0" tIns="0" rIns="0" bIns="0" rtlCol="0" anchor="t">
            <a:spAutoFit/>
          </a:bodyPr>
          <a:lstStyle/>
          <a:p>
            <a:pPr algn="ctr">
              <a:lnSpc>
                <a:spcPts val="5174"/>
              </a:lnSpc>
              <a:spcBef>
                <a:spcPct val="0"/>
              </a:spcBef>
            </a:pPr>
            <a:endParaRPr/>
          </a:p>
        </p:txBody>
      </p:sp>
      <p:pic>
        <p:nvPicPr>
          <p:cNvPr id="5" name="Picture 2">
            <a:extLst>
              <a:ext uri="{FF2B5EF4-FFF2-40B4-BE49-F238E27FC236}">
                <a16:creationId xmlns:a16="http://schemas.microsoft.com/office/drawing/2014/main" id="{8A53D7AE-BDEB-4C28-8FE9-7EC4BE2A65F9}"/>
              </a:ext>
            </a:extLst>
          </p:cNvPr>
          <p:cNvPicPr>
            <a:picLocks noChangeAspect="1"/>
          </p:cNvPicPr>
          <p:nvPr>
            <p:custDataLst>
              <p:tags r:id="rId4"/>
            </p:custDataLst>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459220" y="3895778"/>
            <a:ext cx="4807007" cy="4870938"/>
          </a:xfrm>
          <a:prstGeom prst="rect">
            <a:avLst/>
          </a:prstGeom>
        </p:spPr>
      </p:pic>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52293" y="5143500"/>
            <a:ext cx="4807007" cy="4870938"/>
          </a:xfrm>
          <a:prstGeom prst="rect">
            <a:avLst/>
          </a:prstGeom>
        </p:spPr>
      </p:pic>
      <p:sp>
        <p:nvSpPr>
          <p:cNvPr id="3" name="TextBox 3"/>
          <p:cNvSpPr txBox="1"/>
          <p:nvPr>
            <p:custDataLst>
              <p:tags r:id="rId2"/>
            </p:custDataLst>
          </p:nvPr>
        </p:nvSpPr>
        <p:spPr>
          <a:xfrm>
            <a:off x="1028700" y="1038225"/>
            <a:ext cx="16230600" cy="1949252"/>
          </a:xfrm>
          <a:prstGeom prst="rect">
            <a:avLst/>
          </a:prstGeom>
        </p:spPr>
        <p:txBody>
          <a:bodyPr lIns="0" tIns="0" rIns="0" bIns="0" rtlCol="0" anchor="t">
            <a:spAutoFit/>
          </a:bodyPr>
          <a:lstStyle/>
          <a:p>
            <a:pPr algn="just">
              <a:lnSpc>
                <a:spcPts val="3791"/>
              </a:lnSpc>
            </a:pPr>
            <a:r>
              <a:rPr lang="fr-CA" sz="3300" spc="59" dirty="0">
                <a:solidFill>
                  <a:srgbClr val="0B5A98"/>
                </a:solidFill>
                <a:latin typeface="Kollektif"/>
              </a:rPr>
              <a:t>Kelly </a:t>
            </a:r>
            <a:r>
              <a:rPr lang="fr-CA" sz="3300" spc="59" dirty="0" err="1">
                <a:solidFill>
                  <a:srgbClr val="0B5A98"/>
                </a:solidFill>
                <a:latin typeface="Kollektif"/>
              </a:rPr>
              <a:t>McGonigal</a:t>
            </a:r>
            <a:r>
              <a:rPr lang="fr-CA" sz="3300" spc="59" dirty="0">
                <a:solidFill>
                  <a:srgbClr val="0B5A98"/>
                </a:solidFill>
                <a:latin typeface="Kollektif"/>
              </a:rPr>
              <a:t>, lors d’une conférence </a:t>
            </a:r>
            <a:r>
              <a:rPr lang="fr-CA" sz="3300" spc="59" dirty="0">
                <a:solidFill>
                  <a:srgbClr val="0B5A98"/>
                </a:solidFill>
                <a:latin typeface="Kollektif Italics"/>
              </a:rPr>
              <a:t>Ted Talk</a:t>
            </a:r>
            <a:r>
              <a:rPr lang="fr-CA" sz="3300" spc="59" dirty="0">
                <a:solidFill>
                  <a:srgbClr val="0B5A98"/>
                </a:solidFill>
                <a:latin typeface="Kollektif"/>
              </a:rPr>
              <a:t>, mentionne aussi que le stress rend sociable.</a:t>
            </a:r>
            <a:r>
              <a:rPr lang="fr-CA" sz="3300" spc="59" dirty="0">
                <a:solidFill>
                  <a:srgbClr val="0B5A98"/>
                </a:solidFill>
                <a:latin typeface="Arimo"/>
              </a:rPr>
              <a:t> </a:t>
            </a:r>
          </a:p>
          <a:p>
            <a:pPr algn="just">
              <a:lnSpc>
                <a:spcPts val="3791"/>
              </a:lnSpc>
            </a:pPr>
            <a:endParaRPr lang="fr-CA" sz="3300" spc="59" dirty="0">
              <a:solidFill>
                <a:srgbClr val="0B5A98"/>
              </a:solidFill>
              <a:latin typeface="Arimo"/>
            </a:endParaRPr>
          </a:p>
          <a:p>
            <a:pPr marL="0" lvl="0" indent="0" algn="just">
              <a:lnSpc>
                <a:spcPts val="3794"/>
              </a:lnSpc>
              <a:spcBef>
                <a:spcPct val="0"/>
              </a:spcBef>
            </a:pPr>
            <a:r>
              <a:rPr lang="fr-CA" sz="3300" spc="59" dirty="0">
                <a:solidFill>
                  <a:srgbClr val="0B5A98"/>
                </a:solidFill>
                <a:latin typeface="Kollektif"/>
              </a:rPr>
              <a:t>Notre glande pituitaire sécrète de </a:t>
            </a:r>
            <a:r>
              <a:rPr lang="fr-CA" sz="3300" spc="59" dirty="0">
                <a:solidFill>
                  <a:srgbClr val="0B5A98"/>
                </a:solidFill>
                <a:latin typeface="Kollektif Bold"/>
              </a:rPr>
              <a:t>l’ocytocine</a:t>
            </a:r>
            <a:r>
              <a:rPr lang="fr-CA" sz="3300" spc="59" dirty="0">
                <a:solidFill>
                  <a:srgbClr val="0B5A98"/>
                </a:solidFill>
                <a:latin typeface="Kollektif"/>
              </a:rPr>
              <a:t> en réponse au stress. </a:t>
            </a:r>
          </a:p>
        </p:txBody>
      </p:sp>
      <p:sp>
        <p:nvSpPr>
          <p:cNvPr id="4" name="TextBox 4"/>
          <p:cNvSpPr txBox="1"/>
          <p:nvPr>
            <p:custDataLst>
              <p:tags r:id="rId3"/>
            </p:custDataLst>
          </p:nvPr>
        </p:nvSpPr>
        <p:spPr>
          <a:xfrm>
            <a:off x="1014845" y="3949761"/>
            <a:ext cx="10779369" cy="3914020"/>
          </a:xfrm>
          <a:prstGeom prst="rect">
            <a:avLst/>
          </a:prstGeom>
        </p:spPr>
        <p:txBody>
          <a:bodyPr lIns="0" tIns="0" rIns="0" bIns="0" rtlCol="0" anchor="t">
            <a:spAutoFit/>
          </a:bodyPr>
          <a:lstStyle/>
          <a:p>
            <a:pPr marL="0" lvl="0" indent="0" algn="just">
              <a:lnSpc>
                <a:spcPts val="4356"/>
              </a:lnSpc>
            </a:pPr>
            <a:r>
              <a:rPr lang="fr-CA" sz="3300" spc="59" dirty="0">
                <a:solidFill>
                  <a:srgbClr val="0B5A98"/>
                </a:solidFill>
                <a:latin typeface="Kollektif Bold"/>
              </a:rPr>
              <a:t>La même expérience réalisée par Harvard démontre également que les individus ayant vécu un stress majeur comme des difficultés financières ou des crises familiales avaient un risque de décès augmenté de 30 %, mais les gens qui ont passé du temps à aider les autres avaient augmenté leur risque de 0 %.</a:t>
            </a:r>
            <a:r>
              <a:rPr lang="fr-CA" sz="1200" spc="21" dirty="0">
                <a:solidFill>
                  <a:srgbClr val="0B5A98"/>
                </a:solidFill>
                <a:latin typeface="Arimo Bold"/>
              </a:rPr>
              <a:t> </a:t>
            </a:r>
          </a:p>
        </p:txBody>
      </p:sp>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7010400" y="1516673"/>
            <a:ext cx="9926516" cy="6242030"/>
          </a:xfrm>
          <a:prstGeom prst="rect">
            <a:avLst/>
          </a:prstGeom>
        </p:spPr>
        <p:txBody>
          <a:bodyPr wrap="square" lIns="0" tIns="0" rIns="0" bIns="0" rtlCol="0" anchor="t">
            <a:spAutoFit/>
          </a:bodyPr>
          <a:lstStyle/>
          <a:p>
            <a:pPr marL="0" lvl="0" indent="0" algn="l">
              <a:lnSpc>
                <a:spcPts val="8119"/>
              </a:lnSpc>
              <a:spcBef>
                <a:spcPct val="0"/>
              </a:spcBef>
            </a:pPr>
            <a:r>
              <a:rPr lang="en-US" sz="6999" spc="-69" dirty="0">
                <a:solidFill>
                  <a:srgbClr val="C6D547"/>
                </a:solidFill>
                <a:latin typeface="Aharoni" panose="02010803020104030203" pitchFamily="2" charset="-79"/>
                <a:cs typeface="Aharoni" panose="02010803020104030203" pitchFamily="2" charset="-79"/>
              </a:rPr>
              <a:t>Le fait de </a:t>
            </a:r>
            <a:r>
              <a:rPr lang="en-US" sz="6999" spc="-69" dirty="0" err="1">
                <a:solidFill>
                  <a:srgbClr val="C6D547"/>
                </a:solidFill>
                <a:latin typeface="Aharoni" panose="02010803020104030203" pitchFamily="2" charset="-79"/>
                <a:cs typeface="Aharoni" panose="02010803020104030203" pitchFamily="2" charset="-79"/>
              </a:rPr>
              <a:t>croire</a:t>
            </a:r>
            <a:r>
              <a:rPr lang="en-US" sz="6999" spc="-69" dirty="0">
                <a:solidFill>
                  <a:srgbClr val="C6D547"/>
                </a:solidFill>
                <a:latin typeface="Aharoni" panose="02010803020104030203" pitchFamily="2" charset="-79"/>
                <a:cs typeface="Aharoni" panose="02010803020104030203" pitchFamily="2" charset="-79"/>
              </a:rPr>
              <a:t> que le stress </a:t>
            </a:r>
            <a:r>
              <a:rPr lang="en-US" sz="6999" spc="-69" dirty="0" err="1">
                <a:solidFill>
                  <a:srgbClr val="C6D547"/>
                </a:solidFill>
                <a:latin typeface="Aharoni" panose="02010803020104030203" pitchFamily="2" charset="-79"/>
                <a:cs typeface="Aharoni" panose="02010803020104030203" pitchFamily="2" charset="-79"/>
              </a:rPr>
              <a:t>est</a:t>
            </a:r>
            <a:r>
              <a:rPr lang="en-US" sz="6999" spc="-69" dirty="0">
                <a:solidFill>
                  <a:srgbClr val="C6D547"/>
                </a:solidFill>
                <a:latin typeface="Aharoni" panose="02010803020104030203" pitchFamily="2" charset="-79"/>
                <a:cs typeface="Aharoni" panose="02010803020104030203" pitchFamily="2" charset="-79"/>
              </a:rPr>
              <a:t> </a:t>
            </a:r>
            <a:r>
              <a:rPr lang="en-US" sz="6999" spc="-69" dirty="0" err="1">
                <a:solidFill>
                  <a:srgbClr val="C6D547"/>
                </a:solidFill>
                <a:latin typeface="Aharoni" panose="02010803020104030203" pitchFamily="2" charset="-79"/>
                <a:cs typeface="Aharoni" panose="02010803020104030203" pitchFamily="2" charset="-79"/>
              </a:rPr>
              <a:t>dommageable</a:t>
            </a:r>
            <a:r>
              <a:rPr lang="en-US" sz="6999" spc="-69" dirty="0">
                <a:solidFill>
                  <a:srgbClr val="C6D547"/>
                </a:solidFill>
                <a:latin typeface="Aharoni" panose="02010803020104030203" pitchFamily="2" charset="-79"/>
                <a:cs typeface="Aharoni" panose="02010803020104030203" pitchFamily="2" charset="-79"/>
              </a:rPr>
              <a:t> </a:t>
            </a:r>
            <a:r>
              <a:rPr lang="en-US" sz="6999" spc="-69" dirty="0">
                <a:solidFill>
                  <a:srgbClr val="CEF1EF"/>
                </a:solidFill>
                <a:latin typeface="Aharoni" panose="02010803020104030203" pitchFamily="2" charset="-79"/>
                <a:cs typeface="Aharoni" panose="02010803020104030203" pitchFamily="2" charset="-79"/>
              </a:rPr>
              <a:t>pour la </a:t>
            </a:r>
            <a:r>
              <a:rPr lang="en-US" sz="6999" spc="-69" dirty="0" err="1">
                <a:solidFill>
                  <a:srgbClr val="CEF1EF"/>
                </a:solidFill>
                <a:latin typeface="Aharoni" panose="02010803020104030203" pitchFamily="2" charset="-79"/>
                <a:cs typeface="Aharoni" panose="02010803020104030203" pitchFamily="2" charset="-79"/>
              </a:rPr>
              <a:t>santé</a:t>
            </a:r>
            <a:r>
              <a:rPr lang="en-US" sz="6999" spc="-69" dirty="0">
                <a:solidFill>
                  <a:srgbClr val="CEF1EF"/>
                </a:solidFill>
                <a:latin typeface="Aharoni" panose="02010803020104030203" pitchFamily="2" charset="-79"/>
                <a:cs typeface="Aharoni" panose="02010803020104030203" pitchFamily="2" charset="-79"/>
              </a:rPr>
              <a:t> </a:t>
            </a:r>
            <a:r>
              <a:rPr lang="en-US" sz="6999" spc="-69" dirty="0" err="1">
                <a:solidFill>
                  <a:srgbClr val="CEF1EF"/>
                </a:solidFill>
                <a:latin typeface="Aharoni" panose="02010803020104030203" pitchFamily="2" charset="-79"/>
                <a:cs typeface="Aharoni" panose="02010803020104030203" pitchFamily="2" charset="-79"/>
              </a:rPr>
              <a:t>est</a:t>
            </a:r>
            <a:r>
              <a:rPr lang="en-US" sz="6999" spc="-69" dirty="0">
                <a:solidFill>
                  <a:srgbClr val="CEF1EF"/>
                </a:solidFill>
                <a:latin typeface="Aharoni" panose="02010803020104030203" pitchFamily="2" charset="-79"/>
                <a:cs typeface="Aharoni" panose="02010803020104030203" pitchFamily="2" charset="-79"/>
              </a:rPr>
              <a:t> </a:t>
            </a:r>
            <a:r>
              <a:rPr lang="en-US" sz="6999" spc="-69" dirty="0" err="1">
                <a:solidFill>
                  <a:srgbClr val="CEF1EF"/>
                </a:solidFill>
                <a:latin typeface="Aharoni" panose="02010803020104030203" pitchFamily="2" charset="-79"/>
                <a:cs typeface="Aharoni" panose="02010803020104030203" pitchFamily="2" charset="-79"/>
              </a:rPr>
              <a:t>en</a:t>
            </a:r>
            <a:r>
              <a:rPr lang="en-US" sz="6999" spc="-69" dirty="0">
                <a:solidFill>
                  <a:srgbClr val="CEF1EF"/>
                </a:solidFill>
                <a:latin typeface="Aharoni" panose="02010803020104030203" pitchFamily="2" charset="-79"/>
                <a:cs typeface="Aharoni" panose="02010803020104030203" pitchFamily="2" charset="-79"/>
              </a:rPr>
              <a:t> soi </a:t>
            </a:r>
            <a:r>
              <a:rPr lang="en-US" sz="6999" spc="-69" dirty="0" err="1">
                <a:solidFill>
                  <a:srgbClr val="CEF1EF"/>
                </a:solidFill>
                <a:latin typeface="Aharoni" panose="02010803020104030203" pitchFamily="2" charset="-79"/>
                <a:cs typeface="Aharoni" panose="02010803020104030203" pitchFamily="2" charset="-79"/>
              </a:rPr>
              <a:t>dommageable</a:t>
            </a:r>
            <a:r>
              <a:rPr lang="en-US" sz="6999" spc="-69" dirty="0">
                <a:solidFill>
                  <a:srgbClr val="CEF1EF"/>
                </a:solidFill>
                <a:latin typeface="Aharoni" panose="02010803020104030203" pitchFamily="2" charset="-79"/>
                <a:cs typeface="Aharoni" panose="02010803020104030203" pitchFamily="2" charset="-79"/>
              </a:rPr>
              <a:t> pour la </a:t>
            </a:r>
            <a:r>
              <a:rPr lang="en-US" sz="6999" spc="-69" dirty="0" err="1">
                <a:solidFill>
                  <a:srgbClr val="CEF1EF"/>
                </a:solidFill>
                <a:latin typeface="Aharoni" panose="02010803020104030203" pitchFamily="2" charset="-79"/>
                <a:cs typeface="Aharoni" panose="02010803020104030203" pitchFamily="2" charset="-79"/>
              </a:rPr>
              <a:t>santé</a:t>
            </a:r>
            <a:r>
              <a:rPr lang="en-US" sz="6999" spc="-69" dirty="0">
                <a:solidFill>
                  <a:srgbClr val="CEF1EF"/>
                </a:solidFill>
                <a:latin typeface="Aharoni" panose="02010803020104030203" pitchFamily="2" charset="-79"/>
                <a:cs typeface="Aharoni" panose="02010803020104030203" pitchFamily="2" charset="-79"/>
              </a:rPr>
              <a:t>… </a:t>
            </a:r>
          </a:p>
        </p:txBody>
      </p:sp>
      <p:sp>
        <p:nvSpPr>
          <p:cNvPr id="3" name="TextBox 3"/>
          <p:cNvSpPr txBox="1"/>
          <p:nvPr>
            <p:custDataLst>
              <p:tags r:id="rId2"/>
            </p:custDataLst>
          </p:nvPr>
        </p:nvSpPr>
        <p:spPr>
          <a:xfrm>
            <a:off x="381000" y="838031"/>
            <a:ext cx="8273027" cy="12434173"/>
          </a:xfrm>
          <a:prstGeom prst="rect">
            <a:avLst/>
          </a:prstGeom>
        </p:spPr>
        <p:txBody>
          <a:bodyPr lIns="0" tIns="0" rIns="0" bIns="0" rtlCol="0" anchor="t">
            <a:spAutoFit/>
          </a:bodyPr>
          <a:lstStyle/>
          <a:p>
            <a:pPr>
              <a:lnSpc>
                <a:spcPts val="81017"/>
              </a:lnSpc>
            </a:pPr>
            <a:r>
              <a:rPr lang="en-US" sz="120700" spc="-698" dirty="0">
                <a:solidFill>
                  <a:srgbClr val="CEF1EF"/>
                </a:solidFill>
                <a:latin typeface="Aharoni" panose="02010803020104030203" pitchFamily="2" charset="-79"/>
                <a:cs typeface="Aharoni" panose="02010803020104030203" pitchFamily="2" charset="-79"/>
              </a:rPr>
              <a:t>3</a:t>
            </a:r>
          </a:p>
        </p:txBody>
      </p:sp>
      <p:sp>
        <p:nvSpPr>
          <p:cNvPr id="4" name="TextBox 4"/>
          <p:cNvSpPr txBox="1"/>
          <p:nvPr>
            <p:custDataLst>
              <p:tags r:id="rId3"/>
            </p:custDataLst>
          </p:nvPr>
        </p:nvSpPr>
        <p:spPr>
          <a:xfrm>
            <a:off x="6989618" y="8038791"/>
            <a:ext cx="10339754" cy="676275"/>
          </a:xfrm>
          <a:prstGeom prst="rect">
            <a:avLst/>
          </a:prstGeom>
        </p:spPr>
        <p:txBody>
          <a:bodyPr lIns="0" tIns="0" rIns="0" bIns="0" rtlCol="0" anchor="t">
            <a:spAutoFit/>
          </a:bodyPr>
          <a:lstStyle/>
          <a:p>
            <a:pPr algn="just">
              <a:lnSpc>
                <a:spcPts val="5174"/>
              </a:lnSpc>
            </a:pPr>
            <a:r>
              <a:rPr lang="en-US" sz="4500" spc="81" dirty="0" err="1">
                <a:solidFill>
                  <a:srgbClr val="FFFFFF"/>
                </a:solidFill>
                <a:latin typeface="Kollektif"/>
              </a:rPr>
              <a:t>L’étude</a:t>
            </a:r>
            <a:r>
              <a:rPr lang="en-US" sz="4500" spc="81" dirty="0">
                <a:solidFill>
                  <a:srgbClr val="FFFFFF"/>
                </a:solidFill>
                <a:latin typeface="Kollektif"/>
              </a:rPr>
              <a:t> Keller et al., 2012</a:t>
            </a:r>
          </a:p>
        </p:txBody>
      </p:sp>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1028700" y="1057275"/>
            <a:ext cx="16230600" cy="868172"/>
          </a:xfrm>
          <a:prstGeom prst="rect">
            <a:avLst/>
          </a:prstGeom>
        </p:spPr>
        <p:txBody>
          <a:bodyPr lIns="0" tIns="0" rIns="0" bIns="0" rtlCol="0" anchor="t">
            <a:spAutoFit/>
          </a:bodyPr>
          <a:lstStyle/>
          <a:p>
            <a:pPr marL="0" lvl="0" indent="0">
              <a:lnSpc>
                <a:spcPts val="6843"/>
              </a:lnSpc>
              <a:spcBef>
                <a:spcPct val="0"/>
              </a:spcBef>
            </a:pPr>
            <a:r>
              <a:rPr lang="en-US" sz="5899" spc="-58" dirty="0" err="1">
                <a:solidFill>
                  <a:srgbClr val="CEF1EF"/>
                </a:solidFill>
                <a:latin typeface="League Spartan Italics"/>
              </a:rPr>
              <a:t>L’étude</a:t>
            </a:r>
            <a:r>
              <a:rPr lang="en-US" sz="5899" spc="-58" dirty="0">
                <a:solidFill>
                  <a:srgbClr val="CEF1EF"/>
                </a:solidFill>
                <a:latin typeface="League Spartan Italics"/>
              </a:rPr>
              <a:t> Keller et al., 2012</a:t>
            </a:r>
          </a:p>
        </p:txBody>
      </p:sp>
      <p:sp>
        <p:nvSpPr>
          <p:cNvPr id="3" name="TextBox 3"/>
          <p:cNvSpPr txBox="1"/>
          <p:nvPr>
            <p:custDataLst>
              <p:tags r:id="rId2"/>
            </p:custDataLst>
          </p:nvPr>
        </p:nvSpPr>
        <p:spPr>
          <a:xfrm>
            <a:off x="1033463" y="2592983"/>
            <a:ext cx="16230600" cy="2564805"/>
          </a:xfrm>
          <a:prstGeom prst="rect">
            <a:avLst/>
          </a:prstGeom>
        </p:spPr>
        <p:txBody>
          <a:bodyPr lIns="0" tIns="0" rIns="0" bIns="0" rtlCol="0" anchor="t">
            <a:spAutoFit/>
          </a:bodyPr>
          <a:lstStyle/>
          <a:p>
            <a:pPr marL="0" lvl="0" indent="0" algn="just">
              <a:lnSpc>
                <a:spcPts val="4025"/>
              </a:lnSpc>
              <a:spcBef>
                <a:spcPct val="0"/>
              </a:spcBef>
            </a:pPr>
            <a:r>
              <a:rPr lang="fr-CA" sz="3500" spc="63" dirty="0">
                <a:solidFill>
                  <a:schemeClr val="bg1"/>
                </a:solidFill>
                <a:latin typeface="Kollektif Bold"/>
              </a:rPr>
              <a:t>Conclusions : Des niveaux élevés de stress et la perception que le stress a une incidence sur la santé sont associés à une mauvaise santé et à une mauvaise santé mentale. Les personnes qui percevaient que le stress affectait leur santé et signalaient une grande quantité de stress présentaient un risque accru de décès prématuré. </a:t>
            </a:r>
          </a:p>
        </p:txBody>
      </p:sp>
      <p:sp>
        <p:nvSpPr>
          <p:cNvPr id="4" name="TextBox 4"/>
          <p:cNvSpPr txBox="1"/>
          <p:nvPr>
            <p:custDataLst>
              <p:tags r:id="rId3"/>
            </p:custDataLst>
          </p:nvPr>
        </p:nvSpPr>
        <p:spPr>
          <a:xfrm>
            <a:off x="9139238" y="4481513"/>
            <a:ext cx="9525" cy="676275"/>
          </a:xfrm>
          <a:prstGeom prst="rect">
            <a:avLst/>
          </a:prstGeom>
        </p:spPr>
        <p:txBody>
          <a:bodyPr lIns="0" tIns="0" rIns="0" bIns="0" rtlCol="0" anchor="t">
            <a:spAutoFit/>
          </a:bodyPr>
          <a:lstStyle/>
          <a:p>
            <a:pPr algn="ctr">
              <a:lnSpc>
                <a:spcPts val="5174"/>
              </a:lnSpc>
              <a:spcBef>
                <a:spcPct val="0"/>
              </a:spcBef>
            </a:pPr>
            <a:endParaRPr/>
          </a:p>
        </p:txBody>
      </p:sp>
    </p:spTree>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1028700" y="1057275"/>
            <a:ext cx="16230600" cy="868172"/>
          </a:xfrm>
          <a:prstGeom prst="rect">
            <a:avLst/>
          </a:prstGeom>
        </p:spPr>
        <p:txBody>
          <a:bodyPr lIns="0" tIns="0" rIns="0" bIns="0" rtlCol="0" anchor="t">
            <a:spAutoFit/>
          </a:bodyPr>
          <a:lstStyle/>
          <a:p>
            <a:pPr>
              <a:lnSpc>
                <a:spcPts val="6843"/>
              </a:lnSpc>
              <a:spcBef>
                <a:spcPct val="0"/>
              </a:spcBef>
            </a:pPr>
            <a:r>
              <a:rPr lang="en-US" sz="5850" spc="-58" dirty="0">
                <a:solidFill>
                  <a:srgbClr val="CEF1EF"/>
                </a:solidFill>
                <a:latin typeface="League Spartan Italics"/>
              </a:rPr>
              <a:t>Et </a:t>
            </a:r>
            <a:r>
              <a:rPr lang="en-US" sz="5850" spc="-58" dirty="0" err="1">
                <a:solidFill>
                  <a:srgbClr val="CEF1EF"/>
                </a:solidFill>
                <a:latin typeface="League Spartan Italics"/>
              </a:rPr>
              <a:t>maintenant</a:t>
            </a:r>
            <a:r>
              <a:rPr lang="en-US" sz="5850" spc="-58" dirty="0">
                <a:solidFill>
                  <a:srgbClr val="CEF1EF"/>
                </a:solidFill>
                <a:latin typeface="League Spartan Italics"/>
              </a:rPr>
              <a:t> ?</a:t>
            </a:r>
            <a:endParaRPr lang="fr-FR" dirty="0"/>
          </a:p>
        </p:txBody>
      </p:sp>
      <p:sp>
        <p:nvSpPr>
          <p:cNvPr id="3" name="TextBox 3"/>
          <p:cNvSpPr txBox="1"/>
          <p:nvPr>
            <p:custDataLst>
              <p:tags r:id="rId2"/>
            </p:custDataLst>
          </p:nvPr>
        </p:nvSpPr>
        <p:spPr>
          <a:xfrm>
            <a:off x="1033463" y="2592983"/>
            <a:ext cx="16230600" cy="1025922"/>
          </a:xfrm>
          <a:prstGeom prst="rect">
            <a:avLst/>
          </a:prstGeom>
        </p:spPr>
        <p:txBody>
          <a:bodyPr lIns="0" tIns="0" rIns="0" bIns="0" rtlCol="0" anchor="t">
            <a:spAutoFit/>
          </a:bodyPr>
          <a:lstStyle/>
          <a:p>
            <a:pPr algn="just">
              <a:lnSpc>
                <a:spcPts val="4025"/>
              </a:lnSpc>
              <a:spcBef>
                <a:spcPct val="0"/>
              </a:spcBef>
            </a:pPr>
            <a:r>
              <a:rPr lang="fr-CA" sz="3500" spc="63" dirty="0">
                <a:solidFill>
                  <a:schemeClr val="bg1"/>
                </a:solidFill>
                <a:latin typeface="Kollektif Bold"/>
              </a:rPr>
              <a:t>Après avoir appris sur les trois études précédentes, croyez-vous que le stress peut être positif pour notre santé ?</a:t>
            </a:r>
            <a:endParaRPr lang="fr-FR" dirty="0">
              <a:solidFill>
                <a:schemeClr val="bg1"/>
              </a:solidFill>
            </a:endParaRPr>
          </a:p>
        </p:txBody>
      </p:sp>
      <p:sp>
        <p:nvSpPr>
          <p:cNvPr id="4" name="TextBox 4"/>
          <p:cNvSpPr txBox="1"/>
          <p:nvPr>
            <p:custDataLst>
              <p:tags r:id="rId3"/>
            </p:custDataLst>
          </p:nvPr>
        </p:nvSpPr>
        <p:spPr>
          <a:xfrm>
            <a:off x="9139238" y="4481513"/>
            <a:ext cx="9525" cy="676275"/>
          </a:xfrm>
          <a:prstGeom prst="rect">
            <a:avLst/>
          </a:prstGeom>
        </p:spPr>
        <p:txBody>
          <a:bodyPr lIns="0" tIns="0" rIns="0" bIns="0" rtlCol="0" anchor="t">
            <a:spAutoFit/>
          </a:bodyPr>
          <a:lstStyle/>
          <a:p>
            <a:pPr algn="ctr">
              <a:lnSpc>
                <a:spcPts val="5174"/>
              </a:lnSpc>
              <a:spcBef>
                <a:spcPct val="0"/>
              </a:spcBef>
            </a:pPr>
            <a:endParaRPr/>
          </a:p>
        </p:txBody>
      </p:sp>
      <p:pic>
        <p:nvPicPr>
          <p:cNvPr id="5" name="Image 5" descr="Monstres en gomme pensifs">
            <a:extLst>
              <a:ext uri="{FF2B5EF4-FFF2-40B4-BE49-F238E27FC236}">
                <a16:creationId xmlns:a16="http://schemas.microsoft.com/office/drawing/2014/main" id="{384B4DFF-FA07-4822-80FF-A5249D20CD06}"/>
              </a:ext>
            </a:extLst>
          </p:cNvPr>
          <p:cNvPicPr>
            <a:picLocks noChangeAspect="1"/>
          </p:cNvPicPr>
          <p:nvPr>
            <p:custDataLst>
              <p:tags r:id="rId4"/>
            </p:custDataLst>
          </p:nvPr>
        </p:nvPicPr>
        <p:blipFill>
          <a:blip r:embed="rId7"/>
          <a:stretch>
            <a:fillRect/>
          </a:stretch>
        </p:blipFill>
        <p:spPr>
          <a:xfrm>
            <a:off x="10511286" y="4181655"/>
            <a:ext cx="6366295" cy="6344728"/>
          </a:xfrm>
          <a:prstGeom prst="rect">
            <a:avLst/>
          </a:prstGeom>
        </p:spPr>
      </p:pic>
    </p:spTree>
    <p:extLst>
      <p:ext uri="{BB962C8B-B14F-4D97-AF65-F5344CB8AC3E}">
        <p14:creationId xmlns:p14="http://schemas.microsoft.com/office/powerpoint/2010/main" val="255293716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flipH="1">
            <a:off x="14859341" y="4373735"/>
            <a:ext cx="2213031" cy="625181"/>
          </a:xfrm>
          <a:prstGeom prst="rect">
            <a:avLst/>
          </a:prstGeom>
        </p:spPr>
      </p:pic>
      <p:sp>
        <p:nvSpPr>
          <p:cNvPr id="3" name="TextBox 3"/>
          <p:cNvSpPr txBox="1"/>
          <p:nvPr>
            <p:custDataLst>
              <p:tags r:id="rId2"/>
            </p:custDataLst>
          </p:nvPr>
        </p:nvSpPr>
        <p:spPr>
          <a:xfrm>
            <a:off x="1028700" y="1066800"/>
            <a:ext cx="16230600" cy="1420368"/>
          </a:xfrm>
          <a:prstGeom prst="rect">
            <a:avLst/>
          </a:prstGeom>
        </p:spPr>
        <p:txBody>
          <a:bodyPr lIns="0" tIns="0" rIns="0" bIns="0" rtlCol="0" anchor="t">
            <a:spAutoFit/>
          </a:bodyPr>
          <a:lstStyle/>
          <a:p>
            <a:pPr>
              <a:lnSpc>
                <a:spcPts val="11135"/>
              </a:lnSpc>
            </a:pPr>
            <a:r>
              <a:rPr lang="en-US" sz="9600" spc="-96">
                <a:solidFill>
                  <a:srgbClr val="CEF1EF"/>
                </a:solidFill>
                <a:latin typeface="League Spartan Italics"/>
              </a:rPr>
              <a:t>Récapitulatif :</a:t>
            </a:r>
          </a:p>
        </p:txBody>
      </p:sp>
      <p:grpSp>
        <p:nvGrpSpPr>
          <p:cNvPr id="4" name="Group 4"/>
          <p:cNvGrpSpPr/>
          <p:nvPr>
            <p:custDataLst>
              <p:tags r:id="rId3"/>
            </p:custDataLst>
          </p:nvPr>
        </p:nvGrpSpPr>
        <p:grpSpPr>
          <a:xfrm>
            <a:off x="-2257200" y="2596934"/>
            <a:ext cx="7216037" cy="2337016"/>
            <a:chOff x="0" y="0"/>
            <a:chExt cx="9621383" cy="3116022"/>
          </a:xfrm>
        </p:grpSpPr>
        <p:sp>
          <p:nvSpPr>
            <p:cNvPr id="5" name="TextBox 5"/>
            <p:cNvSpPr txBox="1"/>
            <p:nvPr/>
          </p:nvSpPr>
          <p:spPr>
            <a:xfrm>
              <a:off x="6228" y="-47625"/>
              <a:ext cx="9615155" cy="409998"/>
            </a:xfrm>
            <a:prstGeom prst="rect">
              <a:avLst/>
            </a:prstGeom>
          </p:spPr>
          <p:txBody>
            <a:bodyPr lIns="0" tIns="0" rIns="0" bIns="0" rtlCol="0" anchor="t">
              <a:spAutoFit/>
            </a:bodyPr>
            <a:lstStyle/>
            <a:p>
              <a:pPr algn="ctr">
                <a:lnSpc>
                  <a:spcPts val="2520"/>
                </a:lnSpc>
              </a:pPr>
              <a:endParaRPr/>
            </a:p>
          </p:txBody>
        </p:sp>
        <p:sp>
          <p:nvSpPr>
            <p:cNvPr id="6" name="TextBox 6"/>
            <p:cNvSpPr txBox="1"/>
            <p:nvPr/>
          </p:nvSpPr>
          <p:spPr>
            <a:xfrm>
              <a:off x="0" y="731348"/>
              <a:ext cx="9615155" cy="1617768"/>
            </a:xfrm>
            <a:prstGeom prst="rect">
              <a:avLst/>
            </a:prstGeom>
          </p:spPr>
          <p:txBody>
            <a:bodyPr lIns="0" tIns="0" rIns="0" bIns="0" rtlCol="0" anchor="t">
              <a:spAutoFit/>
            </a:bodyPr>
            <a:lstStyle/>
            <a:p>
              <a:pPr algn="ctr">
                <a:lnSpc>
                  <a:spcPts val="8799"/>
                </a:lnSpc>
              </a:pPr>
              <a:r>
                <a:rPr lang="en-US" sz="8799">
                  <a:solidFill>
                    <a:srgbClr val="99B83C"/>
                  </a:solidFill>
                  <a:latin typeface="Knewave"/>
                </a:rPr>
                <a:t>1</a:t>
              </a:r>
            </a:p>
          </p:txBody>
        </p:sp>
        <p:sp>
          <p:nvSpPr>
            <p:cNvPr id="7" name="TextBox 7"/>
            <p:cNvSpPr txBox="1"/>
            <p:nvPr/>
          </p:nvSpPr>
          <p:spPr>
            <a:xfrm>
              <a:off x="0" y="2638925"/>
              <a:ext cx="9615155" cy="477097"/>
            </a:xfrm>
            <a:prstGeom prst="rect">
              <a:avLst/>
            </a:prstGeom>
          </p:spPr>
          <p:txBody>
            <a:bodyPr lIns="0" tIns="0" rIns="0" bIns="0" rtlCol="0" anchor="t">
              <a:spAutoFit/>
            </a:bodyPr>
            <a:lstStyle/>
            <a:p>
              <a:pPr algn="ctr">
                <a:lnSpc>
                  <a:spcPts val="2940"/>
                </a:lnSpc>
              </a:pPr>
              <a:endParaRPr/>
            </a:p>
          </p:txBody>
        </p:sp>
      </p:grpSp>
      <p:grpSp>
        <p:nvGrpSpPr>
          <p:cNvPr id="8" name="Group 8"/>
          <p:cNvGrpSpPr/>
          <p:nvPr>
            <p:custDataLst>
              <p:tags r:id="rId4"/>
            </p:custDataLst>
          </p:nvPr>
        </p:nvGrpSpPr>
        <p:grpSpPr>
          <a:xfrm>
            <a:off x="-2257200" y="4991738"/>
            <a:ext cx="7216037" cy="2337016"/>
            <a:chOff x="0" y="0"/>
            <a:chExt cx="9621383" cy="3116022"/>
          </a:xfrm>
        </p:grpSpPr>
        <p:sp>
          <p:nvSpPr>
            <p:cNvPr id="9" name="TextBox 9"/>
            <p:cNvSpPr txBox="1"/>
            <p:nvPr/>
          </p:nvSpPr>
          <p:spPr>
            <a:xfrm>
              <a:off x="6228" y="-47625"/>
              <a:ext cx="9615155" cy="409998"/>
            </a:xfrm>
            <a:prstGeom prst="rect">
              <a:avLst/>
            </a:prstGeom>
          </p:spPr>
          <p:txBody>
            <a:bodyPr lIns="0" tIns="0" rIns="0" bIns="0" rtlCol="0" anchor="t">
              <a:spAutoFit/>
            </a:bodyPr>
            <a:lstStyle/>
            <a:p>
              <a:pPr algn="ctr">
                <a:lnSpc>
                  <a:spcPts val="2520"/>
                </a:lnSpc>
              </a:pPr>
              <a:endParaRPr/>
            </a:p>
          </p:txBody>
        </p:sp>
        <p:sp>
          <p:nvSpPr>
            <p:cNvPr id="10" name="TextBox 10"/>
            <p:cNvSpPr txBox="1"/>
            <p:nvPr/>
          </p:nvSpPr>
          <p:spPr>
            <a:xfrm>
              <a:off x="0" y="731348"/>
              <a:ext cx="9615155" cy="1617768"/>
            </a:xfrm>
            <a:prstGeom prst="rect">
              <a:avLst/>
            </a:prstGeom>
          </p:spPr>
          <p:txBody>
            <a:bodyPr lIns="0" tIns="0" rIns="0" bIns="0" rtlCol="0" anchor="t">
              <a:spAutoFit/>
            </a:bodyPr>
            <a:lstStyle/>
            <a:p>
              <a:pPr algn="ctr">
                <a:lnSpc>
                  <a:spcPts val="8799"/>
                </a:lnSpc>
              </a:pPr>
              <a:r>
                <a:rPr lang="en-US" sz="8799">
                  <a:solidFill>
                    <a:srgbClr val="99B83C"/>
                  </a:solidFill>
                  <a:latin typeface="Knewave"/>
                </a:rPr>
                <a:t>2</a:t>
              </a:r>
            </a:p>
          </p:txBody>
        </p:sp>
        <p:sp>
          <p:nvSpPr>
            <p:cNvPr id="11" name="TextBox 11"/>
            <p:cNvSpPr txBox="1"/>
            <p:nvPr/>
          </p:nvSpPr>
          <p:spPr>
            <a:xfrm>
              <a:off x="0" y="2638925"/>
              <a:ext cx="9615155" cy="477097"/>
            </a:xfrm>
            <a:prstGeom prst="rect">
              <a:avLst/>
            </a:prstGeom>
          </p:spPr>
          <p:txBody>
            <a:bodyPr lIns="0" tIns="0" rIns="0" bIns="0" rtlCol="0" anchor="t">
              <a:spAutoFit/>
            </a:bodyPr>
            <a:lstStyle/>
            <a:p>
              <a:pPr algn="ctr">
                <a:lnSpc>
                  <a:spcPts val="2940"/>
                </a:lnSpc>
              </a:pPr>
              <a:endParaRPr/>
            </a:p>
          </p:txBody>
        </p:sp>
      </p:grpSp>
      <p:grpSp>
        <p:nvGrpSpPr>
          <p:cNvPr id="12" name="Group 12"/>
          <p:cNvGrpSpPr/>
          <p:nvPr>
            <p:custDataLst>
              <p:tags r:id="rId5"/>
            </p:custDataLst>
          </p:nvPr>
        </p:nvGrpSpPr>
        <p:grpSpPr>
          <a:xfrm>
            <a:off x="-2257200" y="7546515"/>
            <a:ext cx="7216037" cy="2337016"/>
            <a:chOff x="0" y="0"/>
            <a:chExt cx="9621383" cy="3116022"/>
          </a:xfrm>
        </p:grpSpPr>
        <p:sp>
          <p:nvSpPr>
            <p:cNvPr id="13" name="TextBox 13"/>
            <p:cNvSpPr txBox="1"/>
            <p:nvPr/>
          </p:nvSpPr>
          <p:spPr>
            <a:xfrm>
              <a:off x="6228" y="-47625"/>
              <a:ext cx="9615155" cy="409998"/>
            </a:xfrm>
            <a:prstGeom prst="rect">
              <a:avLst/>
            </a:prstGeom>
          </p:spPr>
          <p:txBody>
            <a:bodyPr lIns="0" tIns="0" rIns="0" bIns="0" rtlCol="0" anchor="t">
              <a:spAutoFit/>
            </a:bodyPr>
            <a:lstStyle/>
            <a:p>
              <a:pPr algn="ctr">
                <a:lnSpc>
                  <a:spcPts val="2520"/>
                </a:lnSpc>
              </a:pPr>
              <a:endParaRPr/>
            </a:p>
          </p:txBody>
        </p:sp>
        <p:sp>
          <p:nvSpPr>
            <p:cNvPr id="14" name="TextBox 14"/>
            <p:cNvSpPr txBox="1"/>
            <p:nvPr/>
          </p:nvSpPr>
          <p:spPr>
            <a:xfrm>
              <a:off x="0" y="731348"/>
              <a:ext cx="9615155" cy="1617768"/>
            </a:xfrm>
            <a:prstGeom prst="rect">
              <a:avLst/>
            </a:prstGeom>
          </p:spPr>
          <p:txBody>
            <a:bodyPr lIns="0" tIns="0" rIns="0" bIns="0" rtlCol="0" anchor="t">
              <a:spAutoFit/>
            </a:bodyPr>
            <a:lstStyle/>
            <a:p>
              <a:pPr algn="ctr">
                <a:lnSpc>
                  <a:spcPts val="8799"/>
                </a:lnSpc>
              </a:pPr>
              <a:r>
                <a:rPr lang="en-US" sz="8799">
                  <a:solidFill>
                    <a:srgbClr val="99B83C"/>
                  </a:solidFill>
                  <a:latin typeface="Knewave"/>
                </a:rPr>
                <a:t>3</a:t>
              </a:r>
            </a:p>
          </p:txBody>
        </p:sp>
        <p:sp>
          <p:nvSpPr>
            <p:cNvPr id="15" name="TextBox 15"/>
            <p:cNvSpPr txBox="1"/>
            <p:nvPr/>
          </p:nvSpPr>
          <p:spPr>
            <a:xfrm>
              <a:off x="0" y="2638925"/>
              <a:ext cx="9615155" cy="477097"/>
            </a:xfrm>
            <a:prstGeom prst="rect">
              <a:avLst/>
            </a:prstGeom>
          </p:spPr>
          <p:txBody>
            <a:bodyPr lIns="0" tIns="0" rIns="0" bIns="0" rtlCol="0" anchor="t">
              <a:spAutoFit/>
            </a:bodyPr>
            <a:lstStyle/>
            <a:p>
              <a:pPr algn="ctr">
                <a:lnSpc>
                  <a:spcPts val="2940"/>
                </a:lnSpc>
              </a:pPr>
              <a:endParaRPr/>
            </a:p>
          </p:txBody>
        </p:sp>
      </p:grpSp>
      <p:sp>
        <p:nvSpPr>
          <p:cNvPr id="16" name="TextBox 16"/>
          <p:cNvSpPr txBox="1"/>
          <p:nvPr>
            <p:custDataLst>
              <p:tags r:id="rId6"/>
            </p:custDataLst>
          </p:nvPr>
        </p:nvSpPr>
        <p:spPr>
          <a:xfrm>
            <a:off x="2491154" y="5431298"/>
            <a:ext cx="12624982" cy="1864881"/>
          </a:xfrm>
          <a:prstGeom prst="rect">
            <a:avLst/>
          </a:prstGeom>
        </p:spPr>
        <p:txBody>
          <a:bodyPr lIns="0" tIns="0" rIns="0" bIns="0" rtlCol="0" anchor="t">
            <a:spAutoFit/>
          </a:bodyPr>
          <a:lstStyle/>
          <a:p>
            <a:pPr algn="just">
              <a:lnSpc>
                <a:spcPts val="4710"/>
              </a:lnSpc>
            </a:pPr>
            <a:r>
              <a:rPr lang="en-US" sz="4100" spc="73" dirty="0">
                <a:solidFill>
                  <a:srgbClr val="FFFFFF"/>
                </a:solidFill>
                <a:latin typeface="Kollektif"/>
              </a:rPr>
              <a:t>Le stress </a:t>
            </a:r>
            <a:r>
              <a:rPr lang="en-US" sz="4100" spc="73" dirty="0" err="1">
                <a:solidFill>
                  <a:srgbClr val="FFFFFF"/>
                </a:solidFill>
                <a:latin typeface="Kollektif"/>
              </a:rPr>
              <a:t>renforce</a:t>
            </a:r>
            <a:r>
              <a:rPr lang="en-US" sz="4100" spc="73" dirty="0">
                <a:solidFill>
                  <a:srgbClr val="FFFFFF"/>
                </a:solidFill>
                <a:latin typeface="Kollektif"/>
              </a:rPr>
              <a:t> non </a:t>
            </a:r>
            <a:r>
              <a:rPr lang="en-US" sz="4100" spc="73" dirty="0" err="1">
                <a:solidFill>
                  <a:srgbClr val="FFFFFF"/>
                </a:solidFill>
                <a:latin typeface="Kollektif"/>
              </a:rPr>
              <a:t>seulement</a:t>
            </a:r>
            <a:r>
              <a:rPr lang="en-US" sz="4100" spc="73" dirty="0">
                <a:solidFill>
                  <a:srgbClr val="FFFFFF"/>
                </a:solidFill>
                <a:latin typeface="Kollektif"/>
              </a:rPr>
              <a:t> </a:t>
            </a:r>
            <a:r>
              <a:rPr lang="en-US" sz="4100" spc="73" dirty="0" err="1">
                <a:solidFill>
                  <a:srgbClr val="FFFFFF"/>
                </a:solidFill>
                <a:latin typeface="Kollektif"/>
              </a:rPr>
              <a:t>nos</a:t>
            </a:r>
            <a:r>
              <a:rPr lang="en-US" sz="4100" spc="73" dirty="0">
                <a:solidFill>
                  <a:srgbClr val="FFFFFF"/>
                </a:solidFill>
                <a:latin typeface="Kollektif"/>
              </a:rPr>
              <a:t> relations </a:t>
            </a:r>
            <a:r>
              <a:rPr lang="en-US" sz="4100" spc="73" dirty="0" err="1">
                <a:solidFill>
                  <a:srgbClr val="FFFFFF"/>
                </a:solidFill>
                <a:latin typeface="Kollektif"/>
              </a:rPr>
              <a:t>sociales</a:t>
            </a:r>
            <a:r>
              <a:rPr lang="en-US" sz="4100" spc="73" dirty="0">
                <a:solidFill>
                  <a:srgbClr val="FFFFFF"/>
                </a:solidFill>
                <a:latin typeface="Kollektif"/>
              </a:rPr>
              <a:t>, </a:t>
            </a:r>
            <a:r>
              <a:rPr lang="en-US" sz="4100" spc="73" dirty="0" err="1">
                <a:solidFill>
                  <a:srgbClr val="FFFFFF"/>
                </a:solidFill>
                <a:latin typeface="Kollektif"/>
              </a:rPr>
              <a:t>mais</a:t>
            </a:r>
            <a:r>
              <a:rPr lang="en-US" sz="4100" spc="73" dirty="0">
                <a:solidFill>
                  <a:srgbClr val="FFFFFF"/>
                </a:solidFill>
                <a:latin typeface="Kollektif"/>
              </a:rPr>
              <a:t> il </a:t>
            </a:r>
            <a:r>
              <a:rPr lang="en-US" sz="4100" spc="73" dirty="0" err="1">
                <a:solidFill>
                  <a:srgbClr val="FFFFFF"/>
                </a:solidFill>
                <a:latin typeface="Kollektif"/>
              </a:rPr>
              <a:t>protège</a:t>
            </a:r>
            <a:r>
              <a:rPr lang="en-US" sz="4100" spc="73" dirty="0">
                <a:solidFill>
                  <a:srgbClr val="FFFFFF"/>
                </a:solidFill>
                <a:latin typeface="Kollektif"/>
              </a:rPr>
              <a:t> </a:t>
            </a:r>
            <a:r>
              <a:rPr lang="en-US" sz="4100" spc="73" dirty="0" err="1">
                <a:solidFill>
                  <a:srgbClr val="FFFFFF"/>
                </a:solidFill>
                <a:latin typeface="Kollektif"/>
              </a:rPr>
              <a:t>aussi</a:t>
            </a:r>
            <a:r>
              <a:rPr lang="en-US" sz="4100" spc="73" dirty="0">
                <a:solidFill>
                  <a:srgbClr val="FFFFFF"/>
                </a:solidFill>
                <a:latin typeface="Kollektif"/>
              </a:rPr>
              <a:t> le </a:t>
            </a:r>
            <a:r>
              <a:rPr lang="en-US" sz="4100" spc="73" dirty="0" err="1">
                <a:solidFill>
                  <a:srgbClr val="FFFFFF"/>
                </a:solidFill>
                <a:latin typeface="Kollektif"/>
              </a:rPr>
              <a:t>système</a:t>
            </a:r>
            <a:r>
              <a:rPr lang="en-US" sz="4100" spc="73" dirty="0">
                <a:solidFill>
                  <a:srgbClr val="FFFFFF"/>
                </a:solidFill>
                <a:latin typeface="Kollektif"/>
              </a:rPr>
              <a:t> </a:t>
            </a:r>
            <a:r>
              <a:rPr lang="en-US" sz="4100" spc="73" dirty="0" err="1">
                <a:solidFill>
                  <a:srgbClr val="FFFFFF"/>
                </a:solidFill>
                <a:latin typeface="Kollektif"/>
              </a:rPr>
              <a:t>cardiovasculaire</a:t>
            </a:r>
            <a:r>
              <a:rPr lang="en-US" sz="4100" spc="73" dirty="0">
                <a:solidFill>
                  <a:srgbClr val="FFFFFF"/>
                </a:solidFill>
                <a:latin typeface="Kollektif"/>
              </a:rPr>
              <a:t>.</a:t>
            </a:r>
          </a:p>
        </p:txBody>
      </p:sp>
      <p:sp>
        <p:nvSpPr>
          <p:cNvPr id="17" name="TextBox 17"/>
          <p:cNvSpPr txBox="1"/>
          <p:nvPr>
            <p:custDataLst>
              <p:tags r:id="rId7"/>
            </p:custDataLst>
          </p:nvPr>
        </p:nvSpPr>
        <p:spPr>
          <a:xfrm>
            <a:off x="2491154" y="3104579"/>
            <a:ext cx="12624982" cy="1864881"/>
          </a:xfrm>
          <a:prstGeom prst="rect">
            <a:avLst/>
          </a:prstGeom>
        </p:spPr>
        <p:txBody>
          <a:bodyPr lIns="0" tIns="0" rIns="0" bIns="0" rtlCol="0" anchor="t">
            <a:spAutoFit/>
          </a:bodyPr>
          <a:lstStyle/>
          <a:p>
            <a:pPr algn="just">
              <a:lnSpc>
                <a:spcPts val="4710"/>
              </a:lnSpc>
            </a:pPr>
            <a:r>
              <a:rPr lang="en-US" sz="4100" spc="73" dirty="0">
                <a:solidFill>
                  <a:srgbClr val="FFFFFF"/>
                </a:solidFill>
                <a:latin typeface="Kollektif"/>
              </a:rPr>
              <a:t>Et </a:t>
            </a:r>
            <a:r>
              <a:rPr lang="en-US" sz="4100" spc="73" dirty="0" err="1">
                <a:solidFill>
                  <a:srgbClr val="FFFFFF"/>
                </a:solidFill>
                <a:latin typeface="Kollektif"/>
              </a:rPr>
              <a:t>si</a:t>
            </a:r>
            <a:r>
              <a:rPr lang="en-US" sz="4100" spc="73" dirty="0">
                <a:solidFill>
                  <a:srgbClr val="FFFFFF"/>
                </a:solidFill>
                <a:latin typeface="Kollektif"/>
              </a:rPr>
              <a:t> on </a:t>
            </a:r>
            <a:r>
              <a:rPr lang="en-US" sz="4100" spc="73" dirty="0" err="1">
                <a:solidFill>
                  <a:srgbClr val="FFFFFF"/>
                </a:solidFill>
                <a:latin typeface="Kollektif"/>
              </a:rPr>
              <a:t>voyait</a:t>
            </a:r>
            <a:r>
              <a:rPr lang="en-US" sz="4100" spc="73" dirty="0">
                <a:solidFill>
                  <a:srgbClr val="FFFFFF"/>
                </a:solidFill>
                <a:latin typeface="Kollektif"/>
              </a:rPr>
              <a:t> </a:t>
            </a:r>
            <a:r>
              <a:rPr lang="en-US" sz="4100" spc="73" dirty="0" err="1">
                <a:solidFill>
                  <a:srgbClr val="FFFFFF"/>
                </a:solidFill>
                <a:latin typeface="Kollektif"/>
              </a:rPr>
              <a:t>cette</a:t>
            </a:r>
            <a:r>
              <a:rPr lang="en-US" sz="4100" spc="73" dirty="0">
                <a:solidFill>
                  <a:srgbClr val="FFFFFF"/>
                </a:solidFill>
                <a:latin typeface="Kollektif"/>
              </a:rPr>
              <a:t> </a:t>
            </a:r>
            <a:r>
              <a:rPr lang="en-US" sz="4100" spc="73" dirty="0" err="1">
                <a:solidFill>
                  <a:srgbClr val="FFFFFF"/>
                </a:solidFill>
                <a:latin typeface="Kollektif"/>
              </a:rPr>
              <a:t>énergie</a:t>
            </a:r>
            <a:r>
              <a:rPr lang="en-US" sz="4100" spc="73" dirty="0">
                <a:solidFill>
                  <a:srgbClr val="FFFFFF"/>
                </a:solidFill>
                <a:latin typeface="Kollektif"/>
              </a:rPr>
              <a:t> et </a:t>
            </a:r>
            <a:r>
              <a:rPr lang="en-US" sz="4100" spc="73" dirty="0" err="1">
                <a:solidFill>
                  <a:srgbClr val="FFFFFF"/>
                </a:solidFill>
                <a:latin typeface="Kollektif"/>
              </a:rPr>
              <a:t>ces</a:t>
            </a:r>
            <a:r>
              <a:rPr lang="en-US" sz="4100" spc="73" dirty="0">
                <a:solidFill>
                  <a:srgbClr val="FFFFFF"/>
                </a:solidFill>
                <a:latin typeface="Kollektif"/>
              </a:rPr>
              <a:t> </a:t>
            </a:r>
            <a:r>
              <a:rPr lang="en-US" sz="4100" spc="73" dirty="0" err="1">
                <a:solidFill>
                  <a:srgbClr val="FFFFFF"/>
                </a:solidFill>
                <a:latin typeface="Kollektif"/>
              </a:rPr>
              <a:t>changements</a:t>
            </a:r>
            <a:r>
              <a:rPr lang="en-US" sz="4100" spc="73" dirty="0">
                <a:solidFill>
                  <a:srgbClr val="FFFFFF"/>
                </a:solidFill>
                <a:latin typeface="Kollektif"/>
              </a:rPr>
              <a:t> (</a:t>
            </a:r>
            <a:r>
              <a:rPr lang="en-US" sz="4100" spc="73" dirty="0" err="1">
                <a:solidFill>
                  <a:srgbClr val="FFFFFF"/>
                </a:solidFill>
                <a:latin typeface="Kollektif"/>
              </a:rPr>
              <a:t>reliés</a:t>
            </a:r>
            <a:r>
              <a:rPr lang="en-US" sz="4100" spc="73" dirty="0">
                <a:solidFill>
                  <a:srgbClr val="FFFFFF"/>
                </a:solidFill>
                <a:latin typeface="Kollektif"/>
              </a:rPr>
              <a:t> au stress) </a:t>
            </a:r>
            <a:r>
              <a:rPr lang="en-US" sz="4100" spc="73" dirty="0" err="1">
                <a:solidFill>
                  <a:srgbClr val="FFFFFF"/>
                </a:solidFill>
                <a:latin typeface="Kollektif"/>
              </a:rPr>
              <a:t>plutôt</a:t>
            </a:r>
            <a:r>
              <a:rPr lang="en-US" sz="4100" spc="73" dirty="0">
                <a:solidFill>
                  <a:srgbClr val="FFFFFF"/>
                </a:solidFill>
                <a:latin typeface="Kollektif"/>
              </a:rPr>
              <a:t> </a:t>
            </a:r>
            <a:r>
              <a:rPr lang="en-US" sz="4100" spc="73" dirty="0" err="1">
                <a:solidFill>
                  <a:srgbClr val="FFFFFF"/>
                </a:solidFill>
                <a:latin typeface="Kollektif"/>
              </a:rPr>
              <a:t>comme</a:t>
            </a:r>
            <a:r>
              <a:rPr lang="en-US" sz="4100" spc="73" dirty="0">
                <a:solidFill>
                  <a:srgbClr val="FFFFFF"/>
                </a:solidFill>
                <a:latin typeface="Kollektif"/>
              </a:rPr>
              <a:t> des </a:t>
            </a:r>
            <a:r>
              <a:rPr lang="en-US" sz="4100" spc="73" dirty="0" err="1">
                <a:solidFill>
                  <a:srgbClr val="FFFFFF"/>
                </a:solidFill>
                <a:latin typeface="Kollektif"/>
              </a:rPr>
              <a:t>outils</a:t>
            </a:r>
            <a:r>
              <a:rPr lang="en-US" sz="4100" spc="73" dirty="0">
                <a:solidFill>
                  <a:srgbClr val="FFFFFF"/>
                </a:solidFill>
                <a:latin typeface="Kollektif"/>
              </a:rPr>
              <a:t> pour </a:t>
            </a:r>
            <a:r>
              <a:rPr lang="en-US" sz="4100" spc="73" dirty="0" err="1">
                <a:solidFill>
                  <a:srgbClr val="FFFFFF"/>
                </a:solidFill>
                <a:latin typeface="Kollektif"/>
              </a:rPr>
              <a:t>relever</a:t>
            </a:r>
            <a:r>
              <a:rPr lang="en-US" sz="4100" spc="73" dirty="0">
                <a:solidFill>
                  <a:srgbClr val="FFFFFF"/>
                </a:solidFill>
                <a:latin typeface="Kollektif"/>
              </a:rPr>
              <a:t> un </a:t>
            </a:r>
            <a:r>
              <a:rPr lang="en-US" sz="4100" spc="73" dirty="0" err="1">
                <a:solidFill>
                  <a:srgbClr val="FFFFFF"/>
                </a:solidFill>
                <a:latin typeface="Kollektif"/>
              </a:rPr>
              <a:t>défi</a:t>
            </a:r>
            <a:r>
              <a:rPr lang="en-US" sz="4100" spc="73" dirty="0">
                <a:solidFill>
                  <a:srgbClr val="FFFFFF"/>
                </a:solidFill>
                <a:latin typeface="Kollektif"/>
              </a:rPr>
              <a:t> ?</a:t>
            </a:r>
            <a:r>
              <a:rPr lang="en-US" sz="800" spc="14" dirty="0">
                <a:solidFill>
                  <a:srgbClr val="FFFFFF"/>
                </a:solidFill>
                <a:latin typeface="Arimo"/>
              </a:rPr>
              <a:t> </a:t>
            </a:r>
          </a:p>
        </p:txBody>
      </p:sp>
      <p:sp>
        <p:nvSpPr>
          <p:cNvPr id="18" name="TextBox 18"/>
          <p:cNvSpPr txBox="1"/>
          <p:nvPr>
            <p:custDataLst>
              <p:tags r:id="rId8"/>
            </p:custDataLst>
          </p:nvPr>
        </p:nvSpPr>
        <p:spPr>
          <a:xfrm>
            <a:off x="2491154" y="7867079"/>
            <a:ext cx="12624982" cy="1205458"/>
          </a:xfrm>
          <a:prstGeom prst="rect">
            <a:avLst/>
          </a:prstGeom>
        </p:spPr>
        <p:txBody>
          <a:bodyPr lIns="0" tIns="0" rIns="0" bIns="0" rtlCol="0" anchor="t">
            <a:spAutoFit/>
          </a:bodyPr>
          <a:lstStyle/>
          <a:p>
            <a:pPr algn="just">
              <a:lnSpc>
                <a:spcPts val="4710"/>
              </a:lnSpc>
            </a:pPr>
            <a:r>
              <a:rPr lang="en-US" sz="4100" spc="73" dirty="0">
                <a:solidFill>
                  <a:srgbClr val="FFFFFF"/>
                </a:solidFill>
                <a:latin typeface="Kollektif"/>
              </a:rPr>
              <a:t>Le fait de </a:t>
            </a:r>
            <a:r>
              <a:rPr lang="en-US" sz="4100" spc="73" dirty="0" err="1">
                <a:solidFill>
                  <a:srgbClr val="FFFFFF"/>
                </a:solidFill>
                <a:latin typeface="Kollektif"/>
              </a:rPr>
              <a:t>croire</a:t>
            </a:r>
            <a:r>
              <a:rPr lang="en-US" sz="4100" spc="73" dirty="0">
                <a:solidFill>
                  <a:srgbClr val="FFFFFF"/>
                </a:solidFill>
                <a:latin typeface="Kollektif"/>
              </a:rPr>
              <a:t> que le stress </a:t>
            </a:r>
            <a:r>
              <a:rPr lang="en-US" sz="4100" spc="73" dirty="0" err="1">
                <a:solidFill>
                  <a:srgbClr val="FFFFFF"/>
                </a:solidFill>
                <a:latin typeface="Kollektif"/>
              </a:rPr>
              <a:t>est</a:t>
            </a:r>
            <a:r>
              <a:rPr lang="en-US" sz="4100" spc="73" dirty="0">
                <a:solidFill>
                  <a:srgbClr val="FFFFFF"/>
                </a:solidFill>
                <a:latin typeface="Kollektif"/>
              </a:rPr>
              <a:t> </a:t>
            </a:r>
            <a:r>
              <a:rPr lang="en-US" sz="4100" spc="73" dirty="0" err="1">
                <a:solidFill>
                  <a:srgbClr val="FFFFFF"/>
                </a:solidFill>
                <a:latin typeface="Kollektif"/>
              </a:rPr>
              <a:t>dommageable</a:t>
            </a:r>
            <a:r>
              <a:rPr lang="en-US" sz="4100" spc="73" dirty="0">
                <a:solidFill>
                  <a:srgbClr val="FFFFFF"/>
                </a:solidFill>
                <a:latin typeface="Kollektif"/>
              </a:rPr>
              <a:t> pour la </a:t>
            </a:r>
            <a:r>
              <a:rPr lang="en-US" sz="4100" spc="73" dirty="0" err="1">
                <a:solidFill>
                  <a:srgbClr val="FFFFFF"/>
                </a:solidFill>
                <a:latin typeface="Kollektif"/>
              </a:rPr>
              <a:t>santé</a:t>
            </a:r>
            <a:r>
              <a:rPr lang="en-US" sz="4100" spc="73" dirty="0">
                <a:solidFill>
                  <a:srgbClr val="FFFFFF"/>
                </a:solidFill>
                <a:latin typeface="Kollektif"/>
              </a:rPr>
              <a:t> </a:t>
            </a:r>
            <a:r>
              <a:rPr lang="en-US" sz="4100" spc="73" dirty="0" err="1">
                <a:solidFill>
                  <a:srgbClr val="FFFFFF"/>
                </a:solidFill>
                <a:latin typeface="Kollektif"/>
              </a:rPr>
              <a:t>est</a:t>
            </a:r>
            <a:r>
              <a:rPr lang="en-US" sz="4100" spc="73" dirty="0">
                <a:solidFill>
                  <a:srgbClr val="FFFFFF"/>
                </a:solidFill>
                <a:latin typeface="Kollektif"/>
              </a:rPr>
              <a:t> </a:t>
            </a:r>
            <a:r>
              <a:rPr lang="en-US" sz="4100" spc="73" dirty="0" err="1">
                <a:solidFill>
                  <a:srgbClr val="FFFFFF"/>
                </a:solidFill>
                <a:latin typeface="Kollektif"/>
              </a:rPr>
              <a:t>en</a:t>
            </a:r>
            <a:r>
              <a:rPr lang="en-US" sz="4100" spc="73" dirty="0">
                <a:solidFill>
                  <a:srgbClr val="FFFFFF"/>
                </a:solidFill>
                <a:latin typeface="Kollektif"/>
              </a:rPr>
              <a:t> soi </a:t>
            </a:r>
            <a:r>
              <a:rPr lang="en-US" sz="4100" spc="73" dirty="0" err="1">
                <a:solidFill>
                  <a:srgbClr val="FFFFFF"/>
                </a:solidFill>
                <a:latin typeface="Kollektif"/>
              </a:rPr>
              <a:t>dommageable</a:t>
            </a:r>
            <a:r>
              <a:rPr lang="en-US" sz="4100" spc="73" dirty="0">
                <a:solidFill>
                  <a:srgbClr val="FFFFFF"/>
                </a:solidFill>
                <a:latin typeface="Kollektif"/>
              </a:rPr>
              <a:t> pour la </a:t>
            </a:r>
            <a:r>
              <a:rPr lang="en-US" sz="4100" spc="73" dirty="0" err="1">
                <a:solidFill>
                  <a:srgbClr val="FFFFFF"/>
                </a:solidFill>
                <a:latin typeface="Kollektif"/>
              </a:rPr>
              <a:t>santé</a:t>
            </a:r>
            <a:r>
              <a:rPr lang="en-US" sz="4100" spc="73" dirty="0">
                <a:solidFill>
                  <a:srgbClr val="FFFFFF"/>
                </a:solidFill>
                <a:latin typeface="Kollektif"/>
              </a:rPr>
              <a:t>.</a:t>
            </a:r>
          </a:p>
        </p:txBody>
      </p:sp>
      <p:pic>
        <p:nvPicPr>
          <p:cNvPr id="19" name="Picture 19"/>
          <p:cNvPicPr>
            <a:picLocks noChangeAspect="1"/>
          </p:cNvPicPr>
          <p:nvPr>
            <p:custDataLst>
              <p:tags r:id="rId9"/>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flipH="1">
            <a:off x="14859341" y="7118475"/>
            <a:ext cx="2213031" cy="625181"/>
          </a:xfrm>
          <a:prstGeom prst="rect">
            <a:avLst/>
          </a:prstGeom>
        </p:spPr>
      </p:pic>
    </p:spTree>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AutoShape 2"/>
          <p:cNvSpPr/>
          <p:nvPr>
            <p:custDataLst>
              <p:tags r:id="rId1"/>
            </p:custDataLst>
          </p:nvPr>
        </p:nvSpPr>
        <p:spPr>
          <a:xfrm>
            <a:off x="0" y="9546582"/>
            <a:ext cx="18858879" cy="740418"/>
          </a:xfrm>
          <a:prstGeom prst="rect">
            <a:avLst/>
          </a:prstGeom>
          <a:solidFill>
            <a:srgbClr val="CEF1EF"/>
          </a:solidFill>
        </p:spPr>
      </p:sp>
      <p:pic>
        <p:nvPicPr>
          <p:cNvPr id="3" name="Picture 3"/>
          <p:cNvPicPr>
            <a:picLocks noChangeAspect="1"/>
          </p:cNvPicPr>
          <p:nvPr>
            <p:custDataLst>
              <p:tags r:id="rId2"/>
            </p:custDataLst>
          </p:nvPr>
        </p:nvPicPr>
        <p:blipFill>
          <a:blip r:embed="rId7"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79397" y="2034079"/>
            <a:ext cx="8129206" cy="6218843"/>
          </a:xfrm>
          <a:prstGeom prst="rect">
            <a:avLst/>
          </a:prstGeom>
        </p:spPr>
      </p:pic>
      <p:sp>
        <p:nvSpPr>
          <p:cNvPr id="4" name="TextBox 4"/>
          <p:cNvSpPr txBox="1"/>
          <p:nvPr>
            <p:custDataLst>
              <p:tags r:id="rId3"/>
            </p:custDataLst>
          </p:nvPr>
        </p:nvSpPr>
        <p:spPr>
          <a:xfrm>
            <a:off x="1646931" y="3159382"/>
            <a:ext cx="15013187" cy="5826467"/>
          </a:xfrm>
          <a:prstGeom prst="rect">
            <a:avLst/>
          </a:prstGeom>
        </p:spPr>
        <p:txBody>
          <a:bodyPr lIns="0" tIns="0" rIns="0" bIns="0" rtlCol="0" anchor="t">
            <a:spAutoFit/>
          </a:bodyPr>
          <a:lstStyle/>
          <a:p>
            <a:pPr algn="ctr">
              <a:lnSpc>
                <a:spcPts val="15114"/>
              </a:lnSpc>
            </a:pPr>
            <a:r>
              <a:rPr lang="fr-CA" sz="13030" spc="-130" dirty="0">
                <a:solidFill>
                  <a:srgbClr val="CEF1EF"/>
                </a:solidFill>
                <a:latin typeface="Aharoni" panose="02010803020104030203" pitchFamily="2" charset="-79"/>
                <a:cs typeface="Aharoni" panose="02010803020104030203" pitchFamily="2" charset="-79"/>
              </a:rPr>
              <a:t>Trucs et astuces pour mieux gérer son stress</a:t>
            </a:r>
          </a:p>
        </p:txBody>
      </p:sp>
      <p:pic>
        <p:nvPicPr>
          <p:cNvPr id="5" name="Picture 5"/>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10597" y="1028700"/>
            <a:ext cx="1866807" cy="1866807"/>
          </a:xfrm>
          <a:prstGeom prst="rect">
            <a:avLst/>
          </a:prstGeom>
        </p:spPr>
      </p:pic>
    </p:spTree>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1028700" y="3959375"/>
            <a:ext cx="5022605" cy="5022605"/>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F1EF"/>
            </a:solidFill>
          </p:spPr>
        </p:sp>
      </p:grpSp>
      <p:pic>
        <p:nvPicPr>
          <p:cNvPr id="4" name="Picture 4"/>
          <p:cNvPicPr>
            <a:picLocks noChangeAspect="1"/>
          </p:cNvPicPr>
          <p:nvPr>
            <p:custDataLst>
              <p:tags r:id="rId2"/>
            </p:custDataLst>
          </p:nvPr>
        </p:nvPicPr>
        <p:blipFill>
          <a:blip r:embed="rId19"/>
          <a:srcRect/>
          <a:stretch>
            <a:fillRect/>
          </a:stretch>
        </p:blipFill>
        <p:spPr>
          <a:xfrm>
            <a:off x="2105737" y="4455877"/>
            <a:ext cx="2868531" cy="2414347"/>
          </a:xfrm>
          <a:prstGeom prst="rect">
            <a:avLst/>
          </a:prstGeom>
        </p:spPr>
      </p:pic>
      <p:sp>
        <p:nvSpPr>
          <p:cNvPr id="5" name="AutoShape 5"/>
          <p:cNvSpPr/>
          <p:nvPr>
            <p:custDataLst>
              <p:tags r:id="rId3"/>
            </p:custDataLst>
          </p:nvPr>
        </p:nvSpPr>
        <p:spPr>
          <a:xfrm>
            <a:off x="6051305" y="7883786"/>
            <a:ext cx="3389030" cy="0"/>
          </a:xfrm>
          <a:prstGeom prst="line">
            <a:avLst/>
          </a:prstGeom>
          <a:ln w="47625" cap="rnd">
            <a:solidFill>
              <a:srgbClr val="FFFFFF"/>
            </a:solidFill>
            <a:prstDash val="solid"/>
            <a:headEnd type="triangle" w="lg" len="med"/>
            <a:tailEnd type="oval" w="lg" len="lg"/>
          </a:ln>
        </p:spPr>
      </p:sp>
      <p:sp>
        <p:nvSpPr>
          <p:cNvPr id="6" name="AutoShape 6"/>
          <p:cNvSpPr/>
          <p:nvPr>
            <p:custDataLst>
              <p:tags r:id="rId4"/>
            </p:custDataLst>
          </p:nvPr>
        </p:nvSpPr>
        <p:spPr>
          <a:xfrm>
            <a:off x="6358246" y="6423053"/>
            <a:ext cx="3082089" cy="0"/>
          </a:xfrm>
          <a:prstGeom prst="line">
            <a:avLst/>
          </a:prstGeom>
          <a:ln w="47625" cap="rnd">
            <a:solidFill>
              <a:srgbClr val="FFFFFF"/>
            </a:solidFill>
            <a:prstDash val="solid"/>
            <a:headEnd type="triangle" w="lg" len="med"/>
            <a:tailEnd type="oval" w="lg" len="lg"/>
          </a:ln>
        </p:spPr>
      </p:sp>
      <p:sp>
        <p:nvSpPr>
          <p:cNvPr id="7" name="AutoShape 7"/>
          <p:cNvSpPr/>
          <p:nvPr>
            <p:custDataLst>
              <p:tags r:id="rId5"/>
            </p:custDataLst>
          </p:nvPr>
        </p:nvSpPr>
        <p:spPr>
          <a:xfrm>
            <a:off x="6051305" y="4867271"/>
            <a:ext cx="3389030" cy="0"/>
          </a:xfrm>
          <a:prstGeom prst="line">
            <a:avLst/>
          </a:prstGeom>
          <a:ln w="47625" cap="rnd">
            <a:solidFill>
              <a:srgbClr val="FFFFFF"/>
            </a:solidFill>
            <a:prstDash val="solid"/>
            <a:headEnd type="triangle" w="lg" len="med"/>
            <a:tailEnd type="oval" w="lg" len="lg"/>
          </a:ln>
        </p:spPr>
      </p:sp>
      <p:sp>
        <p:nvSpPr>
          <p:cNvPr id="8" name="TextBox 8"/>
          <p:cNvSpPr txBox="1"/>
          <p:nvPr>
            <p:custDataLst>
              <p:tags r:id="rId6"/>
            </p:custDataLst>
          </p:nvPr>
        </p:nvSpPr>
        <p:spPr>
          <a:xfrm>
            <a:off x="1028700" y="1057275"/>
            <a:ext cx="16230600" cy="2060757"/>
          </a:xfrm>
          <a:prstGeom prst="rect">
            <a:avLst/>
          </a:prstGeom>
        </p:spPr>
        <p:txBody>
          <a:bodyPr lIns="0" tIns="0" rIns="0" bIns="0" rtlCol="0" anchor="t">
            <a:spAutoFit/>
          </a:bodyPr>
          <a:lstStyle/>
          <a:p>
            <a:pPr marL="0" lvl="0" indent="0" algn="l">
              <a:lnSpc>
                <a:spcPts val="8003"/>
              </a:lnSpc>
              <a:spcBef>
                <a:spcPct val="0"/>
              </a:spcBef>
            </a:pPr>
            <a:r>
              <a:rPr lang="fr-CA" sz="6899" spc="-68" dirty="0">
                <a:solidFill>
                  <a:srgbClr val="CEF1EF"/>
                </a:solidFill>
                <a:latin typeface="Aharoni" panose="02010803020104030203" pitchFamily="2" charset="-79"/>
                <a:cs typeface="Aharoni" panose="02010803020104030203" pitchFamily="2" charset="-79"/>
              </a:rPr>
              <a:t>D’abord, voyons les </a:t>
            </a:r>
            <a:r>
              <a:rPr lang="fr-CA" sz="6899" spc="-68" dirty="0">
                <a:solidFill>
                  <a:srgbClr val="C6D547"/>
                </a:solidFill>
                <a:latin typeface="Aharoni" panose="02010803020104030203" pitchFamily="2" charset="-79"/>
                <a:cs typeface="Aharoni" panose="02010803020104030203" pitchFamily="2" charset="-79"/>
              </a:rPr>
              <a:t>facteurs de risques et les facteurs de protection :</a:t>
            </a:r>
          </a:p>
        </p:txBody>
      </p:sp>
      <p:sp>
        <p:nvSpPr>
          <p:cNvPr id="9" name="TextBox 9"/>
          <p:cNvSpPr txBox="1"/>
          <p:nvPr>
            <p:custDataLst>
              <p:tags r:id="rId7"/>
            </p:custDataLst>
          </p:nvPr>
        </p:nvSpPr>
        <p:spPr>
          <a:xfrm>
            <a:off x="1878640" y="7116068"/>
            <a:ext cx="3322726" cy="1231106"/>
          </a:xfrm>
          <a:prstGeom prst="rect">
            <a:avLst/>
          </a:prstGeom>
        </p:spPr>
        <p:txBody>
          <a:bodyPr lIns="0" tIns="0" rIns="0" bIns="0" rtlCol="0" anchor="t">
            <a:spAutoFit/>
          </a:bodyPr>
          <a:lstStyle/>
          <a:p>
            <a:pPr algn="ctr">
              <a:lnSpc>
                <a:spcPts val="3219"/>
              </a:lnSpc>
            </a:pPr>
            <a:r>
              <a:rPr lang="fr-CA" sz="2799" spc="50" dirty="0">
                <a:solidFill>
                  <a:srgbClr val="0B5A98"/>
                </a:solidFill>
                <a:latin typeface="Kollektif"/>
              </a:rPr>
              <a:t>santé mentale et bien-être psychologique</a:t>
            </a:r>
          </a:p>
        </p:txBody>
      </p:sp>
      <p:grpSp>
        <p:nvGrpSpPr>
          <p:cNvPr id="10" name="Group 10"/>
          <p:cNvGrpSpPr/>
          <p:nvPr>
            <p:custDataLst>
              <p:tags r:id="rId8"/>
            </p:custDataLst>
          </p:nvPr>
        </p:nvGrpSpPr>
        <p:grpSpPr>
          <a:xfrm>
            <a:off x="9722874" y="7255313"/>
            <a:ext cx="7536426" cy="1256947"/>
            <a:chOff x="0" y="0"/>
            <a:chExt cx="2549359" cy="425189"/>
          </a:xfrm>
        </p:grpSpPr>
        <p:sp>
          <p:nvSpPr>
            <p:cNvPr id="11" name="Freeform 11"/>
            <p:cNvSpPr/>
            <p:nvPr/>
          </p:nvSpPr>
          <p:spPr>
            <a:xfrm>
              <a:off x="0" y="0"/>
              <a:ext cx="2549359" cy="425189"/>
            </a:xfrm>
            <a:custGeom>
              <a:avLst/>
              <a:gdLst/>
              <a:ahLst/>
              <a:cxnLst/>
              <a:rect l="l" t="t" r="r" b="b"/>
              <a:pathLst>
                <a:path w="2549359" h="425189">
                  <a:moveTo>
                    <a:pt x="0" y="0"/>
                  </a:moveTo>
                  <a:lnTo>
                    <a:pt x="2549359" y="0"/>
                  </a:lnTo>
                  <a:lnTo>
                    <a:pt x="2549359" y="425189"/>
                  </a:lnTo>
                  <a:lnTo>
                    <a:pt x="0" y="425189"/>
                  </a:lnTo>
                  <a:close/>
                </a:path>
              </a:pathLst>
            </a:custGeom>
            <a:solidFill>
              <a:srgbClr val="CEF1EF"/>
            </a:solidFill>
          </p:spPr>
        </p:sp>
      </p:grpSp>
      <p:grpSp>
        <p:nvGrpSpPr>
          <p:cNvPr id="12" name="Group 12"/>
          <p:cNvGrpSpPr/>
          <p:nvPr>
            <p:custDataLst>
              <p:tags r:id="rId9"/>
            </p:custDataLst>
          </p:nvPr>
        </p:nvGrpSpPr>
        <p:grpSpPr>
          <a:xfrm>
            <a:off x="9722874" y="5747055"/>
            <a:ext cx="7536426" cy="1256947"/>
            <a:chOff x="0" y="0"/>
            <a:chExt cx="2549359" cy="425189"/>
          </a:xfrm>
        </p:grpSpPr>
        <p:sp>
          <p:nvSpPr>
            <p:cNvPr id="13" name="Freeform 13"/>
            <p:cNvSpPr/>
            <p:nvPr/>
          </p:nvSpPr>
          <p:spPr>
            <a:xfrm>
              <a:off x="0" y="0"/>
              <a:ext cx="2549359" cy="425189"/>
            </a:xfrm>
            <a:custGeom>
              <a:avLst/>
              <a:gdLst/>
              <a:ahLst/>
              <a:cxnLst/>
              <a:rect l="l" t="t" r="r" b="b"/>
              <a:pathLst>
                <a:path w="2549359" h="425189">
                  <a:moveTo>
                    <a:pt x="0" y="0"/>
                  </a:moveTo>
                  <a:lnTo>
                    <a:pt x="2549359" y="0"/>
                  </a:lnTo>
                  <a:lnTo>
                    <a:pt x="2549359" y="425189"/>
                  </a:lnTo>
                  <a:lnTo>
                    <a:pt x="0" y="425189"/>
                  </a:lnTo>
                  <a:close/>
                </a:path>
              </a:pathLst>
            </a:custGeom>
            <a:solidFill>
              <a:srgbClr val="CEF1EF"/>
            </a:solidFill>
          </p:spPr>
        </p:sp>
      </p:grpSp>
      <p:grpSp>
        <p:nvGrpSpPr>
          <p:cNvPr id="14" name="Group 14"/>
          <p:cNvGrpSpPr/>
          <p:nvPr>
            <p:custDataLst>
              <p:tags r:id="rId10"/>
            </p:custDataLst>
          </p:nvPr>
        </p:nvGrpSpPr>
        <p:grpSpPr>
          <a:xfrm>
            <a:off x="9722874" y="4238798"/>
            <a:ext cx="7536426" cy="1256947"/>
            <a:chOff x="0" y="0"/>
            <a:chExt cx="2549359" cy="425189"/>
          </a:xfrm>
        </p:grpSpPr>
        <p:sp>
          <p:nvSpPr>
            <p:cNvPr id="15" name="Freeform 15"/>
            <p:cNvSpPr/>
            <p:nvPr/>
          </p:nvSpPr>
          <p:spPr>
            <a:xfrm>
              <a:off x="0" y="0"/>
              <a:ext cx="2549359" cy="425189"/>
            </a:xfrm>
            <a:custGeom>
              <a:avLst/>
              <a:gdLst/>
              <a:ahLst/>
              <a:cxnLst/>
              <a:rect l="l" t="t" r="r" b="b"/>
              <a:pathLst>
                <a:path w="2549359" h="425189">
                  <a:moveTo>
                    <a:pt x="0" y="0"/>
                  </a:moveTo>
                  <a:lnTo>
                    <a:pt x="2549359" y="0"/>
                  </a:lnTo>
                  <a:lnTo>
                    <a:pt x="2549359" y="425189"/>
                  </a:lnTo>
                  <a:lnTo>
                    <a:pt x="0" y="425189"/>
                  </a:lnTo>
                  <a:close/>
                </a:path>
              </a:pathLst>
            </a:custGeom>
            <a:solidFill>
              <a:srgbClr val="CEF1EF"/>
            </a:solidFill>
          </p:spPr>
        </p:sp>
      </p:grpSp>
      <p:sp>
        <p:nvSpPr>
          <p:cNvPr id="16" name="TextBox 16"/>
          <p:cNvSpPr txBox="1"/>
          <p:nvPr>
            <p:custDataLst>
              <p:tags r:id="rId11"/>
            </p:custDataLst>
          </p:nvPr>
        </p:nvSpPr>
        <p:spPr>
          <a:xfrm>
            <a:off x="11254233" y="4705981"/>
            <a:ext cx="5386527" cy="417830"/>
          </a:xfrm>
          <a:prstGeom prst="rect">
            <a:avLst/>
          </a:prstGeom>
        </p:spPr>
        <p:txBody>
          <a:bodyPr lIns="0" tIns="0" rIns="0" bIns="0" rtlCol="0" anchor="t">
            <a:spAutoFit/>
          </a:bodyPr>
          <a:lstStyle/>
          <a:p>
            <a:pPr>
              <a:lnSpc>
                <a:spcPts val="3219"/>
              </a:lnSpc>
            </a:pPr>
            <a:r>
              <a:rPr lang="fr-CA" sz="2799" spc="50" dirty="0">
                <a:solidFill>
                  <a:srgbClr val="0B5A98"/>
                </a:solidFill>
                <a:latin typeface="Kollektif"/>
              </a:rPr>
              <a:t>Facteurs environnementaux</a:t>
            </a:r>
          </a:p>
        </p:txBody>
      </p:sp>
      <p:sp>
        <p:nvSpPr>
          <p:cNvPr id="17" name="TextBox 17"/>
          <p:cNvSpPr txBox="1"/>
          <p:nvPr>
            <p:custDataLst>
              <p:tags r:id="rId12"/>
            </p:custDataLst>
          </p:nvPr>
        </p:nvSpPr>
        <p:spPr>
          <a:xfrm>
            <a:off x="11254233" y="6261763"/>
            <a:ext cx="5386527" cy="417830"/>
          </a:xfrm>
          <a:prstGeom prst="rect">
            <a:avLst/>
          </a:prstGeom>
        </p:spPr>
        <p:txBody>
          <a:bodyPr lIns="0" tIns="0" rIns="0" bIns="0" rtlCol="0" anchor="t">
            <a:spAutoFit/>
          </a:bodyPr>
          <a:lstStyle/>
          <a:p>
            <a:pPr>
              <a:lnSpc>
                <a:spcPts val="3219"/>
              </a:lnSpc>
            </a:pPr>
            <a:r>
              <a:rPr lang="fr-CA" sz="2799" spc="50" dirty="0">
                <a:solidFill>
                  <a:srgbClr val="0B5A98"/>
                </a:solidFill>
                <a:latin typeface="Kollektif"/>
              </a:rPr>
              <a:t>Contexte social et économique</a:t>
            </a:r>
          </a:p>
        </p:txBody>
      </p:sp>
      <p:sp>
        <p:nvSpPr>
          <p:cNvPr id="18" name="TextBox 18"/>
          <p:cNvSpPr txBox="1"/>
          <p:nvPr>
            <p:custDataLst>
              <p:tags r:id="rId13"/>
            </p:custDataLst>
          </p:nvPr>
        </p:nvSpPr>
        <p:spPr>
          <a:xfrm>
            <a:off x="11254233" y="7498659"/>
            <a:ext cx="5386527" cy="817880"/>
          </a:xfrm>
          <a:prstGeom prst="rect">
            <a:avLst/>
          </a:prstGeom>
        </p:spPr>
        <p:txBody>
          <a:bodyPr lIns="0" tIns="0" rIns="0" bIns="0" rtlCol="0" anchor="t">
            <a:spAutoFit/>
          </a:bodyPr>
          <a:lstStyle/>
          <a:p>
            <a:pPr>
              <a:lnSpc>
                <a:spcPts val="3219"/>
              </a:lnSpc>
            </a:pPr>
            <a:r>
              <a:rPr lang="en-US" sz="2799" spc="50" dirty="0" err="1">
                <a:solidFill>
                  <a:srgbClr val="0B5A98"/>
                </a:solidFill>
                <a:latin typeface="Kollektif"/>
              </a:rPr>
              <a:t>Ressources</a:t>
            </a:r>
            <a:r>
              <a:rPr lang="en-US" sz="2799" spc="50" dirty="0">
                <a:solidFill>
                  <a:srgbClr val="0B5A98"/>
                </a:solidFill>
                <a:latin typeface="Kollektif"/>
              </a:rPr>
              <a:t> </a:t>
            </a:r>
            <a:r>
              <a:rPr lang="en-US" sz="2799" spc="50" dirty="0" err="1">
                <a:solidFill>
                  <a:srgbClr val="0B5A98"/>
                </a:solidFill>
                <a:latin typeface="Kollektif"/>
              </a:rPr>
              <a:t>psychiques</a:t>
            </a:r>
            <a:r>
              <a:rPr lang="en-US" sz="2799" spc="50" dirty="0">
                <a:solidFill>
                  <a:srgbClr val="0B5A98"/>
                </a:solidFill>
                <a:latin typeface="Kollektif"/>
              </a:rPr>
              <a:t> et </a:t>
            </a:r>
            <a:r>
              <a:rPr lang="en-US" sz="2799" spc="50" dirty="0" err="1">
                <a:solidFill>
                  <a:srgbClr val="0B5A98"/>
                </a:solidFill>
                <a:latin typeface="Kollektif"/>
              </a:rPr>
              <a:t>comportements</a:t>
            </a:r>
            <a:r>
              <a:rPr lang="en-US" sz="2799" spc="50" dirty="0">
                <a:solidFill>
                  <a:srgbClr val="0B5A98"/>
                </a:solidFill>
                <a:latin typeface="Kollektif"/>
              </a:rPr>
              <a:t> </a:t>
            </a:r>
            <a:r>
              <a:rPr lang="en-US" sz="2799" spc="50" dirty="0" err="1">
                <a:solidFill>
                  <a:srgbClr val="0B5A98"/>
                </a:solidFill>
                <a:latin typeface="Kollektif"/>
              </a:rPr>
              <a:t>individuels</a:t>
            </a:r>
            <a:endParaRPr lang="en-US" sz="2799" spc="50" dirty="0">
              <a:solidFill>
                <a:srgbClr val="0B5A98"/>
              </a:solidFill>
              <a:latin typeface="Kollektif"/>
            </a:endParaRPr>
          </a:p>
        </p:txBody>
      </p:sp>
      <p:sp>
        <p:nvSpPr>
          <p:cNvPr id="19" name="TextBox 19"/>
          <p:cNvSpPr txBox="1"/>
          <p:nvPr>
            <p:custDataLst>
              <p:tags r:id="rId14"/>
            </p:custDataLst>
          </p:nvPr>
        </p:nvSpPr>
        <p:spPr>
          <a:xfrm>
            <a:off x="10101959" y="4456738"/>
            <a:ext cx="886537" cy="1016127"/>
          </a:xfrm>
          <a:prstGeom prst="rect">
            <a:avLst/>
          </a:prstGeom>
        </p:spPr>
        <p:txBody>
          <a:bodyPr lIns="0" tIns="0" rIns="0" bIns="0" rtlCol="0" anchor="t">
            <a:spAutoFit/>
          </a:bodyPr>
          <a:lstStyle/>
          <a:p>
            <a:pPr marL="0" lvl="0" indent="0" algn="r">
              <a:lnSpc>
                <a:spcPts val="8003"/>
              </a:lnSpc>
              <a:spcBef>
                <a:spcPct val="0"/>
              </a:spcBef>
            </a:pPr>
            <a:r>
              <a:rPr lang="en-US" sz="6899" spc="-68">
                <a:solidFill>
                  <a:srgbClr val="0B5A98"/>
                </a:solidFill>
                <a:latin typeface="League Spartan Italics"/>
              </a:rPr>
              <a:t>1.</a:t>
            </a:r>
          </a:p>
        </p:txBody>
      </p:sp>
      <p:sp>
        <p:nvSpPr>
          <p:cNvPr id="20" name="TextBox 20"/>
          <p:cNvSpPr txBox="1"/>
          <p:nvPr>
            <p:custDataLst>
              <p:tags r:id="rId15"/>
            </p:custDataLst>
          </p:nvPr>
        </p:nvSpPr>
        <p:spPr>
          <a:xfrm>
            <a:off x="9922899" y="5964894"/>
            <a:ext cx="1065597" cy="1016127"/>
          </a:xfrm>
          <a:prstGeom prst="rect">
            <a:avLst/>
          </a:prstGeom>
        </p:spPr>
        <p:txBody>
          <a:bodyPr lIns="0" tIns="0" rIns="0" bIns="0" rtlCol="0" anchor="t">
            <a:spAutoFit/>
          </a:bodyPr>
          <a:lstStyle/>
          <a:p>
            <a:pPr marL="0" lvl="0" indent="0" algn="r">
              <a:lnSpc>
                <a:spcPts val="8003"/>
              </a:lnSpc>
              <a:spcBef>
                <a:spcPct val="0"/>
              </a:spcBef>
            </a:pPr>
            <a:r>
              <a:rPr lang="en-US" sz="6899" spc="-68" dirty="0">
                <a:solidFill>
                  <a:srgbClr val="0B5A98"/>
                </a:solidFill>
                <a:latin typeface="League Spartan Italics"/>
              </a:rPr>
              <a:t>2.</a:t>
            </a:r>
          </a:p>
        </p:txBody>
      </p:sp>
      <p:sp>
        <p:nvSpPr>
          <p:cNvPr id="21" name="TextBox 21"/>
          <p:cNvSpPr txBox="1"/>
          <p:nvPr>
            <p:custDataLst>
              <p:tags r:id="rId16"/>
            </p:custDataLst>
          </p:nvPr>
        </p:nvSpPr>
        <p:spPr>
          <a:xfrm>
            <a:off x="9922899" y="7449441"/>
            <a:ext cx="1065597" cy="1016127"/>
          </a:xfrm>
          <a:prstGeom prst="rect">
            <a:avLst/>
          </a:prstGeom>
        </p:spPr>
        <p:txBody>
          <a:bodyPr lIns="0" tIns="0" rIns="0" bIns="0" rtlCol="0" anchor="t">
            <a:spAutoFit/>
          </a:bodyPr>
          <a:lstStyle/>
          <a:p>
            <a:pPr marL="0" lvl="0" indent="0" algn="r">
              <a:lnSpc>
                <a:spcPts val="8003"/>
              </a:lnSpc>
              <a:spcBef>
                <a:spcPct val="0"/>
              </a:spcBef>
            </a:pPr>
            <a:r>
              <a:rPr lang="en-US" sz="6899" spc="-68">
                <a:solidFill>
                  <a:srgbClr val="0B5A98"/>
                </a:solidFill>
                <a:latin typeface="League Spartan Italics"/>
              </a:rPr>
              <a:t>3.</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5"/>
          <a:srcRect/>
          <a:stretch>
            <a:fillRect/>
          </a:stretch>
        </p:blipFill>
        <p:spPr>
          <a:xfrm>
            <a:off x="0" y="-189203"/>
            <a:ext cx="14696373" cy="10476203"/>
          </a:xfrm>
          <a:prstGeom prst="rect">
            <a:avLst/>
          </a:prstGeom>
        </p:spPr>
      </p:pic>
      <p:sp>
        <p:nvSpPr>
          <p:cNvPr id="3" name="TextBox 3"/>
          <p:cNvSpPr txBox="1"/>
          <p:nvPr>
            <p:custDataLst>
              <p:tags r:id="rId2"/>
            </p:custDataLst>
          </p:nvPr>
        </p:nvSpPr>
        <p:spPr>
          <a:xfrm rot="-5400000">
            <a:off x="12354878" y="4353878"/>
            <a:ext cx="8229600" cy="1579245"/>
          </a:xfrm>
          <a:prstGeom prst="rect">
            <a:avLst/>
          </a:prstGeom>
        </p:spPr>
        <p:txBody>
          <a:bodyPr lIns="0" tIns="0" rIns="0" bIns="0" rtlCol="0" anchor="t">
            <a:spAutoFit/>
          </a:bodyPr>
          <a:lstStyle/>
          <a:p>
            <a:pPr algn="just">
              <a:lnSpc>
                <a:spcPts val="3104"/>
              </a:lnSpc>
            </a:pPr>
            <a:r>
              <a:rPr lang="fr-CA" sz="2699" spc="48" dirty="0">
                <a:solidFill>
                  <a:srgbClr val="FFFFFF"/>
                </a:solidFill>
                <a:latin typeface="Kollektif"/>
              </a:rPr>
              <a:t>Organisation mondiale de la santé (27 août 2012) LES RISQUES POUR LA SANTÉ MENTALE : APERÇU DES VULNÉRABILITÉS ET DES FACTEURS DE RISQUE</a:t>
            </a:r>
          </a:p>
        </p:txBody>
      </p:sp>
    </p:spTree>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1028700" y="1350352"/>
            <a:ext cx="16230600" cy="1931170"/>
          </a:xfrm>
          <a:prstGeom prst="rect">
            <a:avLst/>
          </a:prstGeom>
        </p:spPr>
        <p:txBody>
          <a:bodyPr lIns="0" tIns="0" rIns="0" bIns="0" rtlCol="0" anchor="t">
            <a:spAutoFit/>
          </a:bodyPr>
          <a:lstStyle/>
          <a:p>
            <a:pPr marL="0" lvl="0" indent="0">
              <a:lnSpc>
                <a:spcPts val="7480"/>
              </a:lnSpc>
              <a:spcBef>
                <a:spcPct val="0"/>
              </a:spcBef>
            </a:pPr>
            <a:r>
              <a:rPr lang="fr-CA" sz="6448" spc="-64" dirty="0">
                <a:solidFill>
                  <a:srgbClr val="0B5A98"/>
                </a:solidFill>
                <a:latin typeface="Aharoni" panose="02010803020104030203" pitchFamily="2" charset="-79"/>
                <a:cs typeface="Aharoni" panose="02010803020104030203" pitchFamily="2" charset="-79"/>
              </a:rPr>
              <a:t>En tant qu’individus, nous avons peu de contrôle sur la majorité des facteurs...</a:t>
            </a:r>
          </a:p>
        </p:txBody>
      </p:sp>
      <p:sp>
        <p:nvSpPr>
          <p:cNvPr id="3" name="TextBox 3"/>
          <p:cNvSpPr txBox="1"/>
          <p:nvPr>
            <p:custDataLst>
              <p:tags r:id="rId2"/>
            </p:custDataLst>
          </p:nvPr>
        </p:nvSpPr>
        <p:spPr>
          <a:xfrm>
            <a:off x="1028700" y="4830747"/>
            <a:ext cx="16230600" cy="969368"/>
          </a:xfrm>
          <a:prstGeom prst="rect">
            <a:avLst/>
          </a:prstGeom>
        </p:spPr>
        <p:txBody>
          <a:bodyPr lIns="0" tIns="0" rIns="0" bIns="0" rtlCol="0" anchor="t">
            <a:spAutoFit/>
          </a:bodyPr>
          <a:lstStyle/>
          <a:p>
            <a:pPr marL="0" lvl="0" indent="0">
              <a:lnSpc>
                <a:spcPts val="7480"/>
              </a:lnSpc>
              <a:spcBef>
                <a:spcPct val="0"/>
              </a:spcBef>
            </a:pPr>
            <a:r>
              <a:rPr lang="fr-CA" sz="6448" spc="-64" dirty="0">
                <a:solidFill>
                  <a:srgbClr val="0B5A98"/>
                </a:solidFill>
                <a:latin typeface="Aharoni" panose="02010803020104030203" pitchFamily="2" charset="-79"/>
                <a:cs typeface="Aharoni" panose="02010803020104030203" pitchFamily="2" charset="-79"/>
              </a:rPr>
              <a:t>Alors, sur quoi pouvons-nous travailler ?</a:t>
            </a:r>
          </a:p>
        </p:txBody>
      </p:sp>
      <p:sp>
        <p:nvSpPr>
          <p:cNvPr id="4" name="TextBox 4"/>
          <p:cNvSpPr txBox="1"/>
          <p:nvPr>
            <p:custDataLst>
              <p:tags r:id="rId3"/>
            </p:custDataLst>
          </p:nvPr>
        </p:nvSpPr>
        <p:spPr>
          <a:xfrm>
            <a:off x="1028700" y="7368168"/>
            <a:ext cx="16230600" cy="1931170"/>
          </a:xfrm>
          <a:prstGeom prst="rect">
            <a:avLst/>
          </a:prstGeom>
        </p:spPr>
        <p:txBody>
          <a:bodyPr lIns="0" tIns="0" rIns="0" bIns="0" rtlCol="0" anchor="t">
            <a:spAutoFit/>
          </a:bodyPr>
          <a:lstStyle/>
          <a:p>
            <a:pPr marL="0" lvl="0" indent="0">
              <a:lnSpc>
                <a:spcPts val="7480"/>
              </a:lnSpc>
              <a:spcBef>
                <a:spcPct val="0"/>
              </a:spcBef>
            </a:pPr>
            <a:r>
              <a:rPr lang="fr-CA" sz="6448" spc="-64" dirty="0">
                <a:solidFill>
                  <a:srgbClr val="99B83C"/>
                </a:solidFill>
                <a:latin typeface="Aharoni" panose="02010803020104030203" pitchFamily="2" charset="-79"/>
                <a:cs typeface="Aharoni" panose="02010803020104030203" pitchFamily="2" charset="-79"/>
              </a:rPr>
              <a:t>Les ressources psychiques et les comportements individuels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AutoShape 2"/>
          <p:cNvSpPr/>
          <p:nvPr>
            <p:custDataLst>
              <p:tags r:id="rId1"/>
            </p:custDataLst>
          </p:nvPr>
        </p:nvSpPr>
        <p:spPr>
          <a:xfrm>
            <a:off x="0" y="9546582"/>
            <a:ext cx="18858879" cy="740418"/>
          </a:xfrm>
          <a:prstGeom prst="rect">
            <a:avLst/>
          </a:prstGeom>
          <a:solidFill>
            <a:srgbClr val="CEF1EF"/>
          </a:solidFill>
        </p:spPr>
      </p:sp>
      <p:pic>
        <p:nvPicPr>
          <p:cNvPr id="3" name="Picture 3"/>
          <p:cNvPicPr>
            <a:picLocks noChangeAspect="1"/>
          </p:cNvPicPr>
          <p:nvPr>
            <p:custDataLst>
              <p:tags r:id="rId2"/>
            </p:custDataLst>
          </p:nvPr>
        </p:nvPicPr>
        <p:blipFill>
          <a:blip r:embed="rId8"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079397" y="2034079"/>
            <a:ext cx="8129206" cy="6218843"/>
          </a:xfrm>
          <a:prstGeom prst="rect">
            <a:avLst/>
          </a:prstGeom>
        </p:spPr>
      </p:pic>
      <p:sp>
        <p:nvSpPr>
          <p:cNvPr id="4" name="TextBox 4"/>
          <p:cNvSpPr txBox="1"/>
          <p:nvPr>
            <p:custDataLst>
              <p:tags r:id="rId3"/>
            </p:custDataLst>
          </p:nvPr>
        </p:nvSpPr>
        <p:spPr>
          <a:xfrm>
            <a:off x="1637406" y="3120114"/>
            <a:ext cx="15013187" cy="3890039"/>
          </a:xfrm>
          <a:prstGeom prst="rect">
            <a:avLst/>
          </a:prstGeom>
        </p:spPr>
        <p:txBody>
          <a:bodyPr lIns="0" tIns="0" rIns="0" bIns="0" rtlCol="0" anchor="t">
            <a:spAutoFit/>
          </a:bodyPr>
          <a:lstStyle/>
          <a:p>
            <a:pPr algn="ctr">
              <a:lnSpc>
                <a:spcPts val="15114"/>
              </a:lnSpc>
            </a:pPr>
            <a:r>
              <a:rPr lang="en-US" sz="13000" spc="-130" dirty="0" err="1">
                <a:solidFill>
                  <a:srgbClr val="CEF1EF"/>
                </a:solidFill>
                <a:latin typeface="Aharoni"/>
                <a:cs typeface="Aharoni"/>
              </a:rPr>
              <a:t>Qu’est-ce</a:t>
            </a:r>
            <a:r>
              <a:rPr lang="en-US" sz="13000" spc="-130" dirty="0">
                <a:solidFill>
                  <a:srgbClr val="CEF1EF"/>
                </a:solidFill>
                <a:latin typeface="Aharoni"/>
                <a:cs typeface="Aharoni"/>
              </a:rPr>
              <a:t> que le stress ?</a:t>
            </a:r>
          </a:p>
        </p:txBody>
      </p:sp>
      <p:sp>
        <p:nvSpPr>
          <p:cNvPr id="5" name="TextBox 5"/>
          <p:cNvSpPr txBox="1"/>
          <p:nvPr>
            <p:custDataLst>
              <p:tags r:id="rId4"/>
            </p:custDataLst>
          </p:nvPr>
        </p:nvSpPr>
        <p:spPr>
          <a:xfrm>
            <a:off x="1637406" y="7445730"/>
            <a:ext cx="15013187" cy="1102866"/>
          </a:xfrm>
          <a:prstGeom prst="rect">
            <a:avLst/>
          </a:prstGeom>
        </p:spPr>
        <p:txBody>
          <a:bodyPr lIns="0" tIns="0" rIns="0" bIns="0" rtlCol="0" anchor="t">
            <a:spAutoFit/>
          </a:bodyPr>
          <a:lstStyle/>
          <a:p>
            <a:pPr algn="ctr">
              <a:lnSpc>
                <a:spcPts val="4254"/>
              </a:lnSpc>
            </a:pPr>
            <a:r>
              <a:rPr lang="en-US" sz="3699" spc="573" dirty="0">
                <a:solidFill>
                  <a:srgbClr val="FFFFFF"/>
                </a:solidFill>
                <a:latin typeface="Kollektif Bold"/>
              </a:rPr>
              <a:t>QUELS SONT LES MOTS QUI VOUS VIENNENT EN TÊTE LORSQU’ON PARLE DE STRESS ?</a:t>
            </a:r>
          </a:p>
        </p:txBody>
      </p:sp>
      <p:pic>
        <p:nvPicPr>
          <p:cNvPr id="6" name="Picture 6"/>
          <p:cNvPicPr>
            <a:picLocks noChangeAspect="1"/>
          </p:cNvPicPr>
          <p:nvPr>
            <p:custDataLst>
              <p:tags r:id="rId5"/>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448823" y="1028700"/>
            <a:ext cx="1762362" cy="174473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13380612" y="46285"/>
            <a:ext cx="4907388" cy="10240715"/>
            <a:chOff x="0" y="0"/>
            <a:chExt cx="1660030" cy="3464143"/>
          </a:xfrm>
        </p:grpSpPr>
        <p:sp>
          <p:nvSpPr>
            <p:cNvPr id="3" name="Freeform 3"/>
            <p:cNvSpPr/>
            <p:nvPr/>
          </p:nvSpPr>
          <p:spPr>
            <a:xfrm>
              <a:off x="0" y="0"/>
              <a:ext cx="1660030" cy="3464143"/>
            </a:xfrm>
            <a:custGeom>
              <a:avLst/>
              <a:gdLst/>
              <a:ahLst/>
              <a:cxnLst/>
              <a:rect l="l" t="t" r="r" b="b"/>
              <a:pathLst>
                <a:path w="1660030" h="3464143">
                  <a:moveTo>
                    <a:pt x="0" y="0"/>
                  </a:moveTo>
                  <a:lnTo>
                    <a:pt x="1660030" y="0"/>
                  </a:lnTo>
                  <a:lnTo>
                    <a:pt x="1660030" y="3464143"/>
                  </a:lnTo>
                  <a:lnTo>
                    <a:pt x="0" y="3464143"/>
                  </a:lnTo>
                  <a:close/>
                </a:path>
              </a:pathLst>
            </a:custGeom>
            <a:solidFill>
              <a:srgbClr val="FFFFFF"/>
            </a:solidFill>
          </p:spPr>
        </p:sp>
      </p:grpSp>
      <p:pic>
        <p:nvPicPr>
          <p:cNvPr id="4" name="Picture 4"/>
          <p:cNvPicPr>
            <a:picLocks noChangeAspect="1"/>
          </p:cNvPicPr>
          <p:nvPr>
            <p:custDataLst>
              <p:tags r:id="rId2"/>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32745" y="7489560"/>
            <a:ext cx="1326555" cy="1768740"/>
          </a:xfrm>
          <a:prstGeom prst="rect">
            <a:avLst/>
          </a:prstGeom>
        </p:spPr>
      </p:pic>
      <p:sp>
        <p:nvSpPr>
          <p:cNvPr id="5" name="TextBox 5"/>
          <p:cNvSpPr txBox="1"/>
          <p:nvPr>
            <p:custDataLst>
              <p:tags r:id="rId3"/>
            </p:custDataLst>
          </p:nvPr>
        </p:nvSpPr>
        <p:spPr>
          <a:xfrm>
            <a:off x="1028700" y="1340827"/>
            <a:ext cx="16230600" cy="1045210"/>
          </a:xfrm>
          <a:prstGeom prst="rect">
            <a:avLst/>
          </a:prstGeom>
        </p:spPr>
        <p:txBody>
          <a:bodyPr lIns="0" tIns="0" rIns="0" bIns="0" rtlCol="0" anchor="t">
            <a:spAutoFit/>
          </a:bodyPr>
          <a:lstStyle/>
          <a:p>
            <a:pPr marL="0" lvl="0" indent="0">
              <a:lnSpc>
                <a:spcPts val="8119"/>
              </a:lnSpc>
              <a:spcBef>
                <a:spcPct val="0"/>
              </a:spcBef>
            </a:pPr>
            <a:r>
              <a:rPr lang="en-US" sz="6999" spc="-69" dirty="0" err="1">
                <a:solidFill>
                  <a:srgbClr val="0B5A98"/>
                </a:solidFill>
                <a:latin typeface="Aharoni" panose="02010803020104030203" pitchFamily="2" charset="-79"/>
                <a:cs typeface="Aharoni" panose="02010803020104030203" pitchFamily="2" charset="-79"/>
              </a:rPr>
              <a:t>C’est</a:t>
            </a:r>
            <a:r>
              <a:rPr lang="en-US" sz="6999" spc="-69" dirty="0">
                <a:solidFill>
                  <a:srgbClr val="0B5A98"/>
                </a:solidFill>
                <a:latin typeface="Aharoni" panose="02010803020104030203" pitchFamily="2" charset="-79"/>
                <a:cs typeface="Aharoni" panose="02010803020104030203" pitchFamily="2" charset="-79"/>
              </a:rPr>
              <a:t>-à-dire ?</a:t>
            </a:r>
          </a:p>
        </p:txBody>
      </p:sp>
      <p:sp>
        <p:nvSpPr>
          <p:cNvPr id="6" name="TextBox 6"/>
          <p:cNvSpPr txBox="1"/>
          <p:nvPr>
            <p:custDataLst>
              <p:tags r:id="rId4"/>
            </p:custDataLst>
          </p:nvPr>
        </p:nvSpPr>
        <p:spPr>
          <a:xfrm>
            <a:off x="1028700" y="4989366"/>
            <a:ext cx="11121686" cy="4129336"/>
          </a:xfrm>
          <a:prstGeom prst="rect">
            <a:avLst/>
          </a:prstGeom>
        </p:spPr>
        <p:txBody>
          <a:bodyPr lIns="0" tIns="0" rIns="0" bIns="0" rtlCol="0" anchor="t">
            <a:spAutoFit/>
          </a:bodyPr>
          <a:lstStyle/>
          <a:p>
            <a:pPr marL="863599" lvl="1" indent="-431800">
              <a:lnSpc>
                <a:spcPts val="4595"/>
              </a:lnSpc>
              <a:buFont typeface="Arial"/>
              <a:buChar char="•"/>
            </a:pPr>
            <a:r>
              <a:rPr lang="fr-CA" sz="3999" spc="71" dirty="0">
                <a:solidFill>
                  <a:srgbClr val="0B5A98"/>
                </a:solidFill>
                <a:latin typeface="Kollektif"/>
              </a:rPr>
              <a:t>Développer sa </a:t>
            </a:r>
            <a:r>
              <a:rPr lang="fr-CA" sz="3999" spc="71" dirty="0">
                <a:solidFill>
                  <a:srgbClr val="0B5A98"/>
                </a:solidFill>
                <a:latin typeface="Kollektif Bold"/>
              </a:rPr>
              <a:t>résilience</a:t>
            </a:r>
            <a:r>
              <a:rPr lang="fr-CA" sz="3999" spc="71" dirty="0">
                <a:solidFill>
                  <a:srgbClr val="0B5A98"/>
                </a:solidFill>
                <a:latin typeface="Kollektif"/>
              </a:rPr>
              <a:t> ;</a:t>
            </a:r>
          </a:p>
          <a:p>
            <a:pPr>
              <a:lnSpc>
                <a:spcPts val="4595"/>
              </a:lnSpc>
            </a:pPr>
            <a:endParaRPr lang="fr-CA" sz="3999" spc="71" dirty="0">
              <a:solidFill>
                <a:srgbClr val="0B5A98"/>
              </a:solidFill>
              <a:latin typeface="Kollektif"/>
            </a:endParaRPr>
          </a:p>
          <a:p>
            <a:pPr marL="863599" lvl="1" indent="-431800">
              <a:lnSpc>
                <a:spcPts val="4595"/>
              </a:lnSpc>
              <a:buFont typeface="Arial"/>
              <a:buChar char="•"/>
            </a:pPr>
            <a:r>
              <a:rPr lang="fr-CA" sz="3999" spc="71" dirty="0">
                <a:solidFill>
                  <a:srgbClr val="0B5A98"/>
                </a:solidFill>
                <a:latin typeface="Kollektif"/>
              </a:rPr>
              <a:t>Développer son </a:t>
            </a:r>
            <a:r>
              <a:rPr lang="fr-CA" sz="3999" spc="71" dirty="0">
                <a:solidFill>
                  <a:srgbClr val="0B5A98"/>
                </a:solidFill>
                <a:latin typeface="Kollektif Bold"/>
              </a:rPr>
              <a:t>autocompassion</a:t>
            </a:r>
            <a:r>
              <a:rPr lang="fr-CA" sz="3999" spc="71" dirty="0">
                <a:solidFill>
                  <a:srgbClr val="0B5A98"/>
                </a:solidFill>
                <a:latin typeface="Kollektif"/>
              </a:rPr>
              <a:t> ;</a:t>
            </a:r>
          </a:p>
          <a:p>
            <a:pPr>
              <a:lnSpc>
                <a:spcPts val="4595"/>
              </a:lnSpc>
            </a:pPr>
            <a:endParaRPr lang="fr-CA" sz="3999" spc="71" dirty="0">
              <a:solidFill>
                <a:srgbClr val="0B5A98"/>
              </a:solidFill>
              <a:latin typeface="Kollektif"/>
            </a:endParaRPr>
          </a:p>
          <a:p>
            <a:pPr marL="863599" lvl="1" indent="-431800">
              <a:lnSpc>
                <a:spcPts val="4595"/>
              </a:lnSpc>
              <a:buFont typeface="Arial"/>
              <a:buChar char="•"/>
            </a:pPr>
            <a:r>
              <a:rPr lang="fr-CA" sz="3999" spc="71" dirty="0">
                <a:solidFill>
                  <a:srgbClr val="0B5A98"/>
                </a:solidFill>
                <a:latin typeface="Kollektif"/>
              </a:rPr>
              <a:t>Avoir une bonne </a:t>
            </a:r>
            <a:r>
              <a:rPr lang="fr-CA" sz="3999" spc="71" dirty="0">
                <a:solidFill>
                  <a:srgbClr val="0B5A98"/>
                </a:solidFill>
                <a:latin typeface="Kollektif Bold"/>
              </a:rPr>
              <a:t>hygiène de vie</a:t>
            </a:r>
            <a:r>
              <a:rPr lang="fr-CA" sz="3999" spc="71" dirty="0">
                <a:solidFill>
                  <a:srgbClr val="0B5A98"/>
                </a:solidFill>
                <a:latin typeface="Kollektif"/>
              </a:rPr>
              <a:t> ;</a:t>
            </a:r>
          </a:p>
          <a:p>
            <a:pPr>
              <a:lnSpc>
                <a:spcPts val="4595"/>
              </a:lnSpc>
            </a:pPr>
            <a:endParaRPr lang="fr-CA" sz="3999" spc="71" dirty="0">
              <a:solidFill>
                <a:srgbClr val="0B5A98"/>
              </a:solidFill>
              <a:latin typeface="Kollektif"/>
            </a:endParaRPr>
          </a:p>
          <a:p>
            <a:pPr marL="863599" lvl="1" indent="-431800">
              <a:lnSpc>
                <a:spcPts val="4599"/>
              </a:lnSpc>
              <a:buFont typeface="Arial"/>
              <a:buChar char="•"/>
            </a:pPr>
            <a:r>
              <a:rPr lang="fr-CA" sz="3999" spc="71" dirty="0">
                <a:solidFill>
                  <a:srgbClr val="99B83C"/>
                </a:solidFill>
                <a:latin typeface="Kollektif"/>
              </a:rPr>
              <a:t>Utiliser de bonnes stratégies d’adaptation.</a:t>
            </a:r>
          </a:p>
        </p:txBody>
      </p:sp>
      <p:sp>
        <p:nvSpPr>
          <p:cNvPr id="7" name="TextBox 7"/>
          <p:cNvSpPr txBox="1"/>
          <p:nvPr>
            <p:custDataLst>
              <p:tags r:id="rId5"/>
            </p:custDataLst>
          </p:nvPr>
        </p:nvSpPr>
        <p:spPr>
          <a:xfrm>
            <a:off x="1028700" y="2884735"/>
            <a:ext cx="10775319" cy="1482725"/>
          </a:xfrm>
          <a:prstGeom prst="rect">
            <a:avLst/>
          </a:prstGeom>
        </p:spPr>
        <p:txBody>
          <a:bodyPr lIns="0" tIns="0" rIns="0" bIns="0" rtlCol="0" anchor="t">
            <a:spAutoFit/>
          </a:bodyPr>
          <a:lstStyle/>
          <a:p>
            <a:pPr marL="0" lvl="0" indent="0">
              <a:lnSpc>
                <a:spcPts val="5800"/>
              </a:lnSpc>
              <a:spcBef>
                <a:spcPct val="0"/>
              </a:spcBef>
            </a:pPr>
            <a:r>
              <a:rPr lang="fr-CA" sz="5000" spc="-50" dirty="0">
                <a:solidFill>
                  <a:srgbClr val="0B5A98"/>
                </a:solidFill>
                <a:latin typeface="Aharoni" panose="02010803020104030203" pitchFamily="2" charset="-79"/>
                <a:cs typeface="Aharoni" panose="02010803020104030203" pitchFamily="2" charset="-79"/>
              </a:rPr>
              <a:t>Il y en a plusieurs, mais en voici quelques-uns :</a:t>
            </a:r>
          </a:p>
        </p:txBody>
      </p:sp>
      <p:sp>
        <p:nvSpPr>
          <p:cNvPr id="8" name="TextBox 8"/>
          <p:cNvSpPr txBox="1"/>
          <p:nvPr>
            <p:custDataLst>
              <p:tags r:id="rId6"/>
            </p:custDataLst>
          </p:nvPr>
        </p:nvSpPr>
        <p:spPr>
          <a:xfrm rot="-5400000">
            <a:off x="12996354" y="2989444"/>
            <a:ext cx="5694954" cy="2359620"/>
          </a:xfrm>
          <a:prstGeom prst="rect">
            <a:avLst/>
          </a:prstGeom>
        </p:spPr>
        <p:txBody>
          <a:bodyPr lIns="0" tIns="0" rIns="0" bIns="0" rtlCol="0" anchor="t">
            <a:spAutoFit/>
          </a:bodyPr>
          <a:lstStyle/>
          <a:p>
            <a:pPr>
              <a:lnSpc>
                <a:spcPts val="4595"/>
              </a:lnSpc>
            </a:pPr>
            <a:r>
              <a:rPr lang="en-US" sz="3999" spc="71" dirty="0">
                <a:solidFill>
                  <a:srgbClr val="0B5A98"/>
                </a:solidFill>
                <a:latin typeface="Kollektif"/>
              </a:rPr>
              <a:t>Aller </a:t>
            </a:r>
            <a:r>
              <a:rPr lang="en-US" sz="3999" spc="71" dirty="0" err="1">
                <a:solidFill>
                  <a:srgbClr val="0B5A98"/>
                </a:solidFill>
                <a:latin typeface="Kollektif"/>
              </a:rPr>
              <a:t>voir</a:t>
            </a:r>
            <a:r>
              <a:rPr lang="en-US" sz="3999" spc="71" dirty="0">
                <a:solidFill>
                  <a:srgbClr val="0B5A98"/>
                </a:solidFill>
                <a:latin typeface="Kollektif"/>
              </a:rPr>
              <a:t> </a:t>
            </a:r>
            <a:r>
              <a:rPr lang="en-US" sz="3999" spc="71" dirty="0" err="1">
                <a:solidFill>
                  <a:srgbClr val="0B5A98"/>
                </a:solidFill>
                <a:latin typeface="Kollektif"/>
              </a:rPr>
              <a:t>nos</a:t>
            </a:r>
            <a:r>
              <a:rPr lang="en-US" sz="3999" spc="71" dirty="0">
                <a:solidFill>
                  <a:srgbClr val="0B5A98"/>
                </a:solidFill>
                <a:latin typeface="Kollektif"/>
              </a:rPr>
              <a:t> </a:t>
            </a:r>
            <a:r>
              <a:rPr lang="en-US" sz="3999" spc="71" dirty="0" err="1">
                <a:solidFill>
                  <a:srgbClr val="0B5A98"/>
                </a:solidFill>
                <a:latin typeface="Kollektif"/>
              </a:rPr>
              <a:t>ressources</a:t>
            </a:r>
            <a:r>
              <a:rPr lang="en-US" sz="3999" spc="71" dirty="0">
                <a:solidFill>
                  <a:srgbClr val="0B5A98"/>
                </a:solidFill>
                <a:latin typeface="Kollektif"/>
              </a:rPr>
              <a:t> </a:t>
            </a:r>
            <a:r>
              <a:rPr lang="en-US" sz="3999" spc="71" dirty="0" err="1">
                <a:solidFill>
                  <a:srgbClr val="0B5A98"/>
                </a:solidFill>
                <a:latin typeface="Kollektif"/>
              </a:rPr>
              <a:t>en</a:t>
            </a:r>
            <a:r>
              <a:rPr lang="en-US" sz="3999" spc="71" dirty="0">
                <a:solidFill>
                  <a:srgbClr val="0B5A98"/>
                </a:solidFill>
                <a:latin typeface="Kollektif"/>
              </a:rPr>
              <a:t> </a:t>
            </a:r>
            <a:r>
              <a:rPr lang="en-US" sz="3999" spc="71" dirty="0" err="1">
                <a:solidFill>
                  <a:srgbClr val="0B5A98"/>
                </a:solidFill>
                <a:latin typeface="Kollektif"/>
              </a:rPr>
              <a:t>ligne</a:t>
            </a:r>
            <a:r>
              <a:rPr lang="en-US" sz="3999" spc="71" dirty="0">
                <a:solidFill>
                  <a:srgbClr val="0B5A98"/>
                </a:solidFill>
                <a:latin typeface="Kollektif"/>
              </a:rPr>
              <a:t> !</a:t>
            </a:r>
          </a:p>
          <a:p>
            <a:pPr>
              <a:lnSpc>
                <a:spcPts val="4595"/>
              </a:lnSpc>
            </a:pPr>
            <a:endParaRPr lang="en-US" sz="3999" spc="71" dirty="0">
              <a:solidFill>
                <a:srgbClr val="0B5A98"/>
              </a:solidFill>
              <a:latin typeface="Kollektif"/>
            </a:endParaRPr>
          </a:p>
          <a:p>
            <a:pPr>
              <a:lnSpc>
                <a:spcPts val="4595"/>
              </a:lnSpc>
            </a:pPr>
            <a:r>
              <a:rPr lang="en-US" sz="3999" spc="71" dirty="0">
                <a:solidFill>
                  <a:srgbClr val="0B5A98"/>
                </a:solidFill>
                <a:latin typeface="Kollektif"/>
              </a:rPr>
              <a:t>https://aqeips.qc.ca/</a:t>
            </a:r>
            <a:endParaRPr lang="en-US" sz="3999" spc="71" dirty="0">
              <a:solidFill>
                <a:srgbClr val="0B5A98"/>
              </a:solidFill>
              <a:latin typeface="Kollektif Bol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8700" y="8103821"/>
            <a:ext cx="1096108" cy="1096108"/>
          </a:xfrm>
          <a:prstGeom prst="rect">
            <a:avLst/>
          </a:prstGeom>
        </p:spPr>
      </p:pic>
      <p:sp>
        <p:nvSpPr>
          <p:cNvPr id="3" name="TextBox 3"/>
          <p:cNvSpPr txBox="1"/>
          <p:nvPr>
            <p:custDataLst>
              <p:tags r:id="rId2"/>
            </p:custDataLst>
          </p:nvPr>
        </p:nvSpPr>
        <p:spPr>
          <a:xfrm>
            <a:off x="1028700" y="1359877"/>
            <a:ext cx="16230600" cy="3115533"/>
          </a:xfrm>
          <a:prstGeom prst="rect">
            <a:avLst/>
          </a:prstGeom>
        </p:spPr>
        <p:txBody>
          <a:bodyPr lIns="0" tIns="0" rIns="0" bIns="0" rtlCol="0" anchor="t">
            <a:spAutoFit/>
          </a:bodyPr>
          <a:lstStyle/>
          <a:p>
            <a:pPr marL="0" lvl="0" indent="0">
              <a:lnSpc>
                <a:spcPts val="12063"/>
              </a:lnSpc>
              <a:spcBef>
                <a:spcPct val="0"/>
              </a:spcBef>
            </a:pPr>
            <a:r>
              <a:rPr lang="fr-CA" sz="10350" spc="-103" dirty="0">
                <a:solidFill>
                  <a:srgbClr val="0B5A98"/>
                </a:solidFill>
                <a:latin typeface="Aharoni"/>
                <a:cs typeface="Aharoni"/>
              </a:rPr>
              <a:t>Que sont les stratégies d’adaptation ?</a:t>
            </a:r>
          </a:p>
        </p:txBody>
      </p:sp>
      <p:sp>
        <p:nvSpPr>
          <p:cNvPr id="4" name="TextBox 4"/>
          <p:cNvSpPr txBox="1"/>
          <p:nvPr>
            <p:custDataLst>
              <p:tags r:id="rId3"/>
            </p:custDataLst>
          </p:nvPr>
        </p:nvSpPr>
        <p:spPr>
          <a:xfrm>
            <a:off x="1065571" y="5144729"/>
            <a:ext cx="16230600" cy="1728037"/>
          </a:xfrm>
          <a:prstGeom prst="rect">
            <a:avLst/>
          </a:prstGeom>
        </p:spPr>
        <p:txBody>
          <a:bodyPr lIns="0" tIns="0" rIns="0" bIns="0" rtlCol="0" anchor="t">
            <a:spAutoFit/>
          </a:bodyPr>
          <a:lstStyle/>
          <a:p>
            <a:pPr algn="just">
              <a:lnSpc>
                <a:spcPts val="4599"/>
              </a:lnSpc>
            </a:pPr>
            <a:r>
              <a:rPr lang="fr-CA" sz="3700" spc="21" dirty="0">
                <a:solidFill>
                  <a:srgbClr val="0B5A98"/>
                </a:solidFill>
                <a:latin typeface="Kollektif" panose="020B0604020202020204" charset="0"/>
              </a:rPr>
              <a:t>« Ensemble des efforts cognitifs et comportementaux destinés à maîtriser, réduire ou tolérer les exigences internes ou externes qui menacent ou dépassent les ressources d’une personne. » (Lazarus &amp; </a:t>
            </a:r>
            <a:r>
              <a:rPr lang="fr-CA" sz="3700" spc="21" dirty="0" err="1">
                <a:solidFill>
                  <a:srgbClr val="0B5A98"/>
                </a:solidFill>
                <a:latin typeface="Kollektif" panose="020B0604020202020204" charset="0"/>
              </a:rPr>
              <a:t>Folman</a:t>
            </a:r>
            <a:r>
              <a:rPr lang="fr-CA" sz="3700" spc="21" dirty="0">
                <a:solidFill>
                  <a:srgbClr val="0B5A98"/>
                </a:solidFill>
                <a:latin typeface="Kollektif" panose="020B0604020202020204" charset="0"/>
              </a:rPr>
              <a:t>, 1984)</a:t>
            </a:r>
          </a:p>
        </p:txBody>
      </p:sp>
      <p:sp>
        <p:nvSpPr>
          <p:cNvPr id="5" name="TextBox 5"/>
          <p:cNvSpPr txBox="1"/>
          <p:nvPr>
            <p:custDataLst>
              <p:tags r:id="rId4"/>
            </p:custDataLst>
          </p:nvPr>
        </p:nvSpPr>
        <p:spPr>
          <a:xfrm>
            <a:off x="2787162" y="8177530"/>
            <a:ext cx="14472138" cy="1102866"/>
          </a:xfrm>
          <a:prstGeom prst="rect">
            <a:avLst/>
          </a:prstGeom>
        </p:spPr>
        <p:txBody>
          <a:bodyPr lIns="0" tIns="0" rIns="0" bIns="0" rtlCol="0" anchor="t">
            <a:spAutoFit/>
          </a:bodyPr>
          <a:lstStyle/>
          <a:p>
            <a:pPr marL="0" lvl="0" indent="0" algn="just">
              <a:lnSpc>
                <a:spcPts val="4255"/>
              </a:lnSpc>
              <a:spcBef>
                <a:spcPct val="0"/>
              </a:spcBef>
            </a:pPr>
            <a:r>
              <a:rPr lang="fr-CA" sz="3700" spc="66" dirty="0">
                <a:solidFill>
                  <a:srgbClr val="0B5A98"/>
                </a:solidFill>
                <a:latin typeface="Kollektif"/>
              </a:rPr>
              <a:t>Petit rappel, les stratégies d’adaptation sont de bonnes techniques pour gérer son stress selon la théorie « le </a:t>
            </a:r>
            <a:r>
              <a:rPr lang="fr-CA" sz="3700" u="none" spc="66" dirty="0">
                <a:solidFill>
                  <a:srgbClr val="0B5A98"/>
                </a:solidFill>
                <a:latin typeface="Kollektif"/>
              </a:rPr>
              <a:t>stress est un processus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2"/>
                                        </p:tgtEl>
                                        <p:attrNameLst>
                                          <p:attrName>r</p:attrName>
                                        </p:attrNameLst>
                                      </p:cBhvr>
                                    </p:animRot>
                                    <p:animRot by="-240000">
                                      <p:cBhvr>
                                        <p:cTn id="7" dur="400" fill="hold">
                                          <p:stCondLst>
                                            <p:cond delay="400"/>
                                          </p:stCondLst>
                                        </p:cTn>
                                        <p:tgtEl>
                                          <p:spTgt spid="2"/>
                                        </p:tgtEl>
                                        <p:attrNameLst>
                                          <p:attrName>r</p:attrName>
                                        </p:attrNameLst>
                                      </p:cBhvr>
                                    </p:animRot>
                                    <p:animRot by="240000">
                                      <p:cBhvr>
                                        <p:cTn id="8" dur="400" fill="hold">
                                          <p:stCondLst>
                                            <p:cond delay="800"/>
                                          </p:stCondLst>
                                        </p:cTn>
                                        <p:tgtEl>
                                          <p:spTgt spid="2"/>
                                        </p:tgtEl>
                                        <p:attrNameLst>
                                          <p:attrName>r</p:attrName>
                                        </p:attrNameLst>
                                      </p:cBhvr>
                                    </p:animRot>
                                    <p:animRot by="-240000">
                                      <p:cBhvr>
                                        <p:cTn id="9" dur="400" fill="hold">
                                          <p:stCondLst>
                                            <p:cond delay="1200"/>
                                          </p:stCondLst>
                                        </p:cTn>
                                        <p:tgtEl>
                                          <p:spTgt spid="2"/>
                                        </p:tgtEl>
                                        <p:attrNameLst>
                                          <p:attrName>r</p:attrName>
                                        </p:attrNameLst>
                                      </p:cBhvr>
                                    </p:animRot>
                                    <p:animRot by="120000">
                                      <p:cBhvr>
                                        <p:cTn id="10" dur="400" fill="hold">
                                          <p:stCondLst>
                                            <p:cond delay="16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1028700" y="4307498"/>
            <a:ext cx="4544158" cy="4950802"/>
            <a:chOff x="0" y="0"/>
            <a:chExt cx="1537160" cy="1674716"/>
          </a:xfrm>
        </p:grpSpPr>
        <p:sp>
          <p:nvSpPr>
            <p:cNvPr id="3" name="Freeform 3"/>
            <p:cNvSpPr/>
            <p:nvPr/>
          </p:nvSpPr>
          <p:spPr>
            <a:xfrm>
              <a:off x="0" y="0"/>
              <a:ext cx="1537159" cy="1674716"/>
            </a:xfrm>
            <a:custGeom>
              <a:avLst/>
              <a:gdLst/>
              <a:ahLst/>
              <a:cxnLst/>
              <a:rect l="l" t="t" r="r" b="b"/>
              <a:pathLst>
                <a:path w="1537159" h="1674716">
                  <a:moveTo>
                    <a:pt x="0" y="0"/>
                  </a:moveTo>
                  <a:lnTo>
                    <a:pt x="1537159" y="0"/>
                  </a:lnTo>
                  <a:lnTo>
                    <a:pt x="1537159" y="1674716"/>
                  </a:lnTo>
                  <a:lnTo>
                    <a:pt x="0" y="1674716"/>
                  </a:lnTo>
                  <a:close/>
                </a:path>
              </a:pathLst>
            </a:custGeom>
            <a:solidFill>
              <a:srgbClr val="F4F4F4"/>
            </a:solidFill>
          </p:spPr>
        </p:sp>
      </p:grpSp>
      <p:grpSp>
        <p:nvGrpSpPr>
          <p:cNvPr id="4" name="Group 4"/>
          <p:cNvGrpSpPr/>
          <p:nvPr>
            <p:custDataLst>
              <p:tags r:id="rId2"/>
            </p:custDataLst>
          </p:nvPr>
        </p:nvGrpSpPr>
        <p:grpSpPr>
          <a:xfrm>
            <a:off x="6871921" y="4307498"/>
            <a:ext cx="4544158" cy="4950802"/>
            <a:chOff x="0" y="0"/>
            <a:chExt cx="1537160" cy="1674716"/>
          </a:xfrm>
        </p:grpSpPr>
        <p:sp>
          <p:nvSpPr>
            <p:cNvPr id="5" name="Freeform 5"/>
            <p:cNvSpPr/>
            <p:nvPr/>
          </p:nvSpPr>
          <p:spPr>
            <a:xfrm>
              <a:off x="0" y="0"/>
              <a:ext cx="1537159" cy="1674716"/>
            </a:xfrm>
            <a:custGeom>
              <a:avLst/>
              <a:gdLst/>
              <a:ahLst/>
              <a:cxnLst/>
              <a:rect l="l" t="t" r="r" b="b"/>
              <a:pathLst>
                <a:path w="1537159" h="1674716">
                  <a:moveTo>
                    <a:pt x="0" y="0"/>
                  </a:moveTo>
                  <a:lnTo>
                    <a:pt x="1537159" y="0"/>
                  </a:lnTo>
                  <a:lnTo>
                    <a:pt x="1537159" y="1674716"/>
                  </a:lnTo>
                  <a:lnTo>
                    <a:pt x="0" y="1674716"/>
                  </a:lnTo>
                  <a:close/>
                </a:path>
              </a:pathLst>
            </a:custGeom>
            <a:solidFill>
              <a:srgbClr val="F4F4F4"/>
            </a:solidFill>
          </p:spPr>
        </p:sp>
      </p:grpSp>
      <p:grpSp>
        <p:nvGrpSpPr>
          <p:cNvPr id="6" name="Group 6"/>
          <p:cNvGrpSpPr/>
          <p:nvPr>
            <p:custDataLst>
              <p:tags r:id="rId3"/>
            </p:custDataLst>
          </p:nvPr>
        </p:nvGrpSpPr>
        <p:grpSpPr>
          <a:xfrm>
            <a:off x="12715142" y="4307498"/>
            <a:ext cx="4544158" cy="4950802"/>
            <a:chOff x="0" y="0"/>
            <a:chExt cx="1537160" cy="1674716"/>
          </a:xfrm>
        </p:grpSpPr>
        <p:sp>
          <p:nvSpPr>
            <p:cNvPr id="7" name="Freeform 7"/>
            <p:cNvSpPr/>
            <p:nvPr/>
          </p:nvSpPr>
          <p:spPr>
            <a:xfrm>
              <a:off x="0" y="0"/>
              <a:ext cx="1537159" cy="1674716"/>
            </a:xfrm>
            <a:custGeom>
              <a:avLst/>
              <a:gdLst/>
              <a:ahLst/>
              <a:cxnLst/>
              <a:rect l="l" t="t" r="r" b="b"/>
              <a:pathLst>
                <a:path w="1537159" h="1674716">
                  <a:moveTo>
                    <a:pt x="0" y="0"/>
                  </a:moveTo>
                  <a:lnTo>
                    <a:pt x="1537159" y="0"/>
                  </a:lnTo>
                  <a:lnTo>
                    <a:pt x="1537159" y="1674716"/>
                  </a:lnTo>
                  <a:lnTo>
                    <a:pt x="0" y="1674716"/>
                  </a:lnTo>
                  <a:close/>
                </a:path>
              </a:pathLst>
            </a:custGeom>
            <a:solidFill>
              <a:srgbClr val="F4F4F4"/>
            </a:solidFill>
          </p:spPr>
        </p:sp>
      </p:grpSp>
      <p:pic>
        <p:nvPicPr>
          <p:cNvPr id="8" name="Picture 8"/>
          <p:cNvPicPr>
            <a:picLocks noChangeAspect="1"/>
          </p:cNvPicPr>
          <p:nvPr>
            <p:custDataLst>
              <p:tags r:id="rId4"/>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690504" y="5512043"/>
            <a:ext cx="2882354" cy="2541712"/>
          </a:xfrm>
          <a:prstGeom prst="rect">
            <a:avLst/>
          </a:prstGeom>
        </p:spPr>
      </p:pic>
      <p:pic>
        <p:nvPicPr>
          <p:cNvPr id="9"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938157" y="5229225"/>
            <a:ext cx="3134866" cy="2609776"/>
          </a:xfrm>
          <a:prstGeom prst="rect">
            <a:avLst/>
          </a:prstGeom>
        </p:spPr>
      </p:pic>
      <p:pic>
        <p:nvPicPr>
          <p:cNvPr id="10" name="Picture 10"/>
          <p:cNvPicPr>
            <a:picLocks noChangeAspect="1"/>
          </p:cNvPicPr>
          <p:nvPr>
            <p:custDataLst>
              <p:tags r:id="rId6"/>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214977" y="7243571"/>
            <a:ext cx="2032513" cy="2014729"/>
          </a:xfrm>
          <a:prstGeom prst="rect">
            <a:avLst/>
          </a:prstGeom>
        </p:spPr>
      </p:pic>
      <p:pic>
        <p:nvPicPr>
          <p:cNvPr id="11" name="Picture 11"/>
          <p:cNvPicPr>
            <a:picLocks noChangeAspect="1"/>
          </p:cNvPicPr>
          <p:nvPr>
            <p:custDataLst>
              <p:tags r:id="rId7"/>
            </p:custDataLst>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028700" y="7483971"/>
            <a:ext cx="3696519" cy="1774329"/>
          </a:xfrm>
          <a:prstGeom prst="rect">
            <a:avLst/>
          </a:prstGeom>
        </p:spPr>
      </p:pic>
      <p:pic>
        <p:nvPicPr>
          <p:cNvPr id="12" name="Picture 12"/>
          <p:cNvPicPr>
            <a:picLocks noChangeAspect="1"/>
          </p:cNvPicPr>
          <p:nvPr>
            <p:custDataLst>
              <p:tags r:id="rId8"/>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937293" y="5525898"/>
            <a:ext cx="2099856" cy="3435347"/>
          </a:xfrm>
          <a:prstGeom prst="rect">
            <a:avLst/>
          </a:prstGeom>
        </p:spPr>
      </p:pic>
      <p:sp>
        <p:nvSpPr>
          <p:cNvPr id="13" name="TextBox 13"/>
          <p:cNvSpPr txBox="1"/>
          <p:nvPr>
            <p:custDataLst>
              <p:tags r:id="rId9"/>
            </p:custDataLst>
          </p:nvPr>
        </p:nvSpPr>
        <p:spPr>
          <a:xfrm>
            <a:off x="1028700" y="1340827"/>
            <a:ext cx="16230600" cy="2094804"/>
          </a:xfrm>
          <a:prstGeom prst="rect">
            <a:avLst/>
          </a:prstGeom>
        </p:spPr>
        <p:txBody>
          <a:bodyPr lIns="0" tIns="0" rIns="0" bIns="0" rtlCol="0" anchor="t">
            <a:spAutoFit/>
          </a:bodyPr>
          <a:lstStyle/>
          <a:p>
            <a:pPr marL="0" lvl="0" indent="0">
              <a:lnSpc>
                <a:spcPts val="8119"/>
              </a:lnSpc>
              <a:spcBef>
                <a:spcPct val="0"/>
              </a:spcBef>
            </a:pPr>
            <a:r>
              <a:rPr lang="fr-CA" sz="11500" spc="-69" dirty="0">
                <a:solidFill>
                  <a:srgbClr val="0B5A98"/>
                </a:solidFill>
                <a:latin typeface="Aharoni" panose="02010803020104030203" pitchFamily="2" charset="-79"/>
                <a:cs typeface="Aharoni" panose="02010803020104030203" pitchFamily="2" charset="-79"/>
              </a:rPr>
              <a:t>3</a:t>
            </a:r>
            <a:r>
              <a:rPr lang="fr-CA" sz="6999" spc="-69" dirty="0">
                <a:solidFill>
                  <a:srgbClr val="0B5A98"/>
                </a:solidFill>
                <a:latin typeface="Aharoni" panose="02010803020104030203" pitchFamily="2" charset="-79"/>
                <a:cs typeface="Aharoni" panose="02010803020104030203" pitchFamily="2" charset="-79"/>
              </a:rPr>
              <a:t> grands types de </a:t>
            </a:r>
            <a:r>
              <a:rPr lang="en-US" sz="7200" u="none" spc="-58" dirty="0" err="1">
                <a:solidFill>
                  <a:srgbClr val="0B5A98"/>
                </a:solidFill>
                <a:latin typeface="Aharoni"/>
                <a:cs typeface="Aharoni"/>
              </a:rPr>
              <a:t>stratégies</a:t>
            </a:r>
            <a:r>
              <a:rPr lang="en-US" sz="7200" u="none" spc="-58" dirty="0">
                <a:solidFill>
                  <a:srgbClr val="0B5A98"/>
                </a:solidFill>
                <a:latin typeface="Aharoni"/>
                <a:cs typeface="Aharoni"/>
              </a:rPr>
              <a:t> </a:t>
            </a:r>
            <a:r>
              <a:rPr lang="en-US" sz="7200" spc="-58" dirty="0" err="1">
                <a:solidFill>
                  <a:srgbClr val="0B5A98"/>
                </a:solidFill>
                <a:latin typeface="Aharoni"/>
                <a:cs typeface="Aharoni"/>
              </a:rPr>
              <a:t>d’adaptation</a:t>
            </a:r>
            <a:r>
              <a:rPr lang="en-US" sz="7200" spc="-58" dirty="0">
                <a:solidFill>
                  <a:srgbClr val="0B5A98"/>
                </a:solidFill>
                <a:latin typeface="Aharoni"/>
                <a:cs typeface="Aharoni"/>
              </a:rPr>
              <a:t> </a:t>
            </a:r>
            <a:r>
              <a:rPr lang="fr-CA" sz="6999" spc="-69" dirty="0">
                <a:solidFill>
                  <a:srgbClr val="0B5A98"/>
                </a:solidFill>
                <a:latin typeface="Aharoni" panose="02010803020104030203" pitchFamily="2" charset="-79"/>
                <a:cs typeface="Aharoni" panose="02010803020104030203" pitchFamily="2" charset="-79"/>
              </a:rPr>
              <a:t>orientées vers :</a:t>
            </a:r>
          </a:p>
        </p:txBody>
      </p:sp>
      <p:sp>
        <p:nvSpPr>
          <p:cNvPr id="14" name="TextBox 14"/>
          <p:cNvSpPr txBox="1"/>
          <p:nvPr>
            <p:custDataLst>
              <p:tags r:id="rId10"/>
            </p:custDataLst>
          </p:nvPr>
        </p:nvSpPr>
        <p:spPr>
          <a:xfrm>
            <a:off x="13508648" y="4641850"/>
            <a:ext cx="2957146" cy="587375"/>
          </a:xfrm>
          <a:prstGeom prst="rect">
            <a:avLst/>
          </a:prstGeom>
        </p:spPr>
        <p:txBody>
          <a:bodyPr lIns="0" tIns="0" rIns="0" bIns="0" rtlCol="0" anchor="t">
            <a:spAutoFit/>
          </a:bodyPr>
          <a:lstStyle/>
          <a:p>
            <a:pPr algn="ctr">
              <a:lnSpc>
                <a:spcPts val="4599"/>
              </a:lnSpc>
            </a:pPr>
            <a:r>
              <a:rPr lang="en-US" sz="3999" spc="71" dirty="0">
                <a:solidFill>
                  <a:srgbClr val="0B5A98"/>
                </a:solidFill>
                <a:latin typeface="Kollektif"/>
              </a:rPr>
              <a:t>le </a:t>
            </a:r>
            <a:r>
              <a:rPr lang="en-US" sz="3999" spc="71" dirty="0" err="1">
                <a:solidFill>
                  <a:srgbClr val="0B5A98"/>
                </a:solidFill>
                <a:latin typeface="Kollektif"/>
              </a:rPr>
              <a:t>problème</a:t>
            </a:r>
            <a:endParaRPr lang="en-US" sz="3999" spc="71" dirty="0">
              <a:solidFill>
                <a:srgbClr val="0B5A98"/>
              </a:solidFill>
              <a:latin typeface="Kollektif"/>
            </a:endParaRPr>
          </a:p>
        </p:txBody>
      </p:sp>
      <p:sp>
        <p:nvSpPr>
          <p:cNvPr id="15" name="TextBox 15"/>
          <p:cNvSpPr txBox="1"/>
          <p:nvPr>
            <p:custDataLst>
              <p:tags r:id="rId11"/>
            </p:custDataLst>
          </p:nvPr>
        </p:nvSpPr>
        <p:spPr>
          <a:xfrm>
            <a:off x="1661013" y="4641850"/>
            <a:ext cx="3279531" cy="589905"/>
          </a:xfrm>
          <a:prstGeom prst="rect">
            <a:avLst/>
          </a:prstGeom>
        </p:spPr>
        <p:txBody>
          <a:bodyPr lIns="0" tIns="0" rIns="0" bIns="0" rtlCol="0" anchor="t">
            <a:spAutoFit/>
          </a:bodyPr>
          <a:lstStyle/>
          <a:p>
            <a:pPr algn="ctr">
              <a:lnSpc>
                <a:spcPts val="4599"/>
              </a:lnSpc>
            </a:pPr>
            <a:r>
              <a:rPr lang="en-US" sz="4000" spc="21" dirty="0">
                <a:solidFill>
                  <a:srgbClr val="0B5A98"/>
                </a:solidFill>
                <a:latin typeface="Kollektif" panose="020B0604020202020204" charset="0"/>
              </a:rPr>
              <a:t>les</a:t>
            </a:r>
            <a:r>
              <a:rPr lang="en-US" sz="1200" spc="21" dirty="0">
                <a:solidFill>
                  <a:srgbClr val="0B5A98"/>
                </a:solidFill>
                <a:latin typeface="Arimo"/>
              </a:rPr>
              <a:t> </a:t>
            </a:r>
            <a:r>
              <a:rPr lang="en-US" sz="4000" spc="21" dirty="0" err="1">
                <a:solidFill>
                  <a:srgbClr val="0B5A98"/>
                </a:solidFill>
                <a:latin typeface="Kollektif" panose="020B0604020202020204" charset="0"/>
              </a:rPr>
              <a:t>émotions</a:t>
            </a:r>
            <a:endParaRPr lang="en-US" sz="4000" spc="21" dirty="0">
              <a:solidFill>
                <a:srgbClr val="0B5A98"/>
              </a:solidFill>
              <a:latin typeface="Kollektif" panose="020B0604020202020204" charset="0"/>
            </a:endParaRPr>
          </a:p>
        </p:txBody>
      </p:sp>
      <p:sp>
        <p:nvSpPr>
          <p:cNvPr id="16" name="TextBox 16"/>
          <p:cNvSpPr txBox="1"/>
          <p:nvPr>
            <p:custDataLst>
              <p:tags r:id="rId12"/>
            </p:custDataLst>
          </p:nvPr>
        </p:nvSpPr>
        <p:spPr>
          <a:xfrm>
            <a:off x="7533542" y="4641850"/>
            <a:ext cx="3220915" cy="589905"/>
          </a:xfrm>
          <a:prstGeom prst="rect">
            <a:avLst/>
          </a:prstGeom>
        </p:spPr>
        <p:txBody>
          <a:bodyPr lIns="0" tIns="0" rIns="0" bIns="0" rtlCol="0" anchor="t">
            <a:spAutoFit/>
          </a:bodyPr>
          <a:lstStyle/>
          <a:p>
            <a:pPr algn="ctr">
              <a:lnSpc>
                <a:spcPts val="4599"/>
              </a:lnSpc>
            </a:pPr>
            <a:r>
              <a:rPr lang="en-US" sz="4000" spc="21" dirty="0">
                <a:solidFill>
                  <a:srgbClr val="0B5A98"/>
                </a:solidFill>
                <a:latin typeface="Kollektif" panose="020B0604020202020204" charset="0"/>
              </a:rPr>
              <a:t>la distraction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4876800" y="1066801"/>
            <a:ext cx="13030200" cy="5963107"/>
          </a:xfrm>
          <a:prstGeom prst="rect">
            <a:avLst/>
          </a:prstGeom>
        </p:spPr>
        <p:txBody>
          <a:bodyPr wrap="square" lIns="0" tIns="0" rIns="0" bIns="0" rtlCol="0" anchor="t">
            <a:spAutoFit/>
          </a:bodyPr>
          <a:lstStyle/>
          <a:p>
            <a:pPr marL="0" lvl="0" indent="0" algn="l">
              <a:lnSpc>
                <a:spcPts val="11599"/>
              </a:lnSpc>
              <a:spcBef>
                <a:spcPct val="0"/>
              </a:spcBef>
            </a:pPr>
            <a:r>
              <a:rPr lang="fr-CA" sz="9999" spc="-99" dirty="0">
                <a:solidFill>
                  <a:srgbClr val="CEF1EF"/>
                </a:solidFill>
                <a:latin typeface="Aharoni" panose="02010803020104030203" pitchFamily="2" charset="-79"/>
                <a:cs typeface="Aharoni" panose="02010803020104030203" pitchFamily="2" charset="-79"/>
              </a:rPr>
              <a:t>Le but des </a:t>
            </a:r>
            <a:r>
              <a:rPr lang="en-US" sz="9999" spc="-99" dirty="0" err="1">
                <a:solidFill>
                  <a:srgbClr val="CEF1EF"/>
                </a:solidFill>
                <a:latin typeface="Aharoni" panose="02010803020104030203" pitchFamily="2" charset="-79"/>
                <a:cs typeface="Aharoni" panose="02010803020104030203" pitchFamily="2" charset="-79"/>
              </a:rPr>
              <a:t>stratégies</a:t>
            </a:r>
            <a:r>
              <a:rPr lang="en-US" sz="9999" spc="-99" dirty="0">
                <a:solidFill>
                  <a:srgbClr val="CEF1EF"/>
                </a:solidFill>
                <a:latin typeface="Aharoni" panose="02010803020104030203" pitchFamily="2" charset="-79"/>
                <a:cs typeface="Aharoni" panose="02010803020104030203" pitchFamily="2" charset="-79"/>
              </a:rPr>
              <a:t> </a:t>
            </a:r>
            <a:r>
              <a:rPr lang="en-US" sz="9999" spc="-99" dirty="0" err="1">
                <a:solidFill>
                  <a:srgbClr val="CEF1EF"/>
                </a:solidFill>
                <a:latin typeface="Aharoni" panose="02010803020104030203" pitchFamily="2" charset="-79"/>
                <a:cs typeface="Aharoni" panose="02010803020104030203" pitchFamily="2" charset="-79"/>
              </a:rPr>
              <a:t>d’adaptation</a:t>
            </a:r>
            <a:r>
              <a:rPr lang="fr-CA" sz="9999" spc="-99" dirty="0">
                <a:solidFill>
                  <a:srgbClr val="CEF1EF"/>
                </a:solidFill>
                <a:latin typeface="Aharoni" panose="02010803020104030203" pitchFamily="2" charset="-79"/>
                <a:cs typeface="Aharoni" panose="02010803020104030203" pitchFamily="2" charset="-79"/>
              </a:rPr>
              <a:t> orientées vers les </a:t>
            </a:r>
            <a:r>
              <a:rPr lang="fr-CA" sz="9999" spc="-99" dirty="0">
                <a:solidFill>
                  <a:srgbClr val="99B83C"/>
                </a:solidFill>
                <a:latin typeface="Aharoni" panose="02010803020104030203" pitchFamily="2" charset="-79"/>
                <a:cs typeface="Aharoni" panose="02010803020104030203" pitchFamily="2" charset="-79"/>
              </a:rPr>
              <a:t>émotions :</a:t>
            </a:r>
          </a:p>
        </p:txBody>
      </p:sp>
      <p:sp>
        <p:nvSpPr>
          <p:cNvPr id="3" name="TextBox 3"/>
          <p:cNvSpPr txBox="1"/>
          <p:nvPr>
            <p:custDataLst>
              <p:tags r:id="rId2"/>
            </p:custDataLst>
          </p:nvPr>
        </p:nvSpPr>
        <p:spPr>
          <a:xfrm>
            <a:off x="-762000" y="4914900"/>
            <a:ext cx="2543839" cy="9975808"/>
          </a:xfrm>
          <a:prstGeom prst="rect">
            <a:avLst/>
          </a:prstGeom>
        </p:spPr>
        <p:txBody>
          <a:bodyPr lIns="0" tIns="0" rIns="0" bIns="0" rtlCol="0" anchor="t">
            <a:spAutoFit/>
          </a:bodyPr>
          <a:lstStyle/>
          <a:p>
            <a:pPr>
              <a:lnSpc>
                <a:spcPts val="46400"/>
              </a:lnSpc>
            </a:pPr>
            <a:r>
              <a:rPr lang="en-US" sz="143300" spc="-400" dirty="0">
                <a:solidFill>
                  <a:srgbClr val="CEF1EF"/>
                </a:solidFill>
                <a:latin typeface="Aharoni" panose="02010803020104030203" pitchFamily="2" charset="-79"/>
                <a:cs typeface="Aharoni" panose="02010803020104030203" pitchFamily="2" charset="-79"/>
              </a:rPr>
              <a:t>1</a:t>
            </a:r>
          </a:p>
        </p:txBody>
      </p:sp>
      <p:sp>
        <p:nvSpPr>
          <p:cNvPr id="4" name="TextBox 4"/>
          <p:cNvSpPr txBox="1"/>
          <p:nvPr>
            <p:custDataLst>
              <p:tags r:id="rId3"/>
            </p:custDataLst>
          </p:nvPr>
        </p:nvSpPr>
        <p:spPr>
          <a:xfrm>
            <a:off x="5343832" y="5943918"/>
            <a:ext cx="11925300" cy="3943131"/>
          </a:xfrm>
          <a:prstGeom prst="rect">
            <a:avLst/>
          </a:prstGeom>
        </p:spPr>
        <p:txBody>
          <a:bodyPr wrap="square" lIns="0" tIns="0" rIns="0" bIns="0" rtlCol="0" anchor="t">
            <a:spAutoFit/>
          </a:bodyPr>
          <a:lstStyle/>
          <a:p>
            <a:pPr algn="just">
              <a:lnSpc>
                <a:spcPts val="5170"/>
              </a:lnSpc>
            </a:pPr>
            <a:endParaRPr lang="fr-CA" sz="3700" spc="81" dirty="0">
              <a:solidFill>
                <a:srgbClr val="FFFFFF"/>
              </a:solidFill>
              <a:latin typeface="Kollektif" panose="020B0604020202020204" charset="0"/>
            </a:endParaRPr>
          </a:p>
          <a:p>
            <a:pPr algn="just">
              <a:lnSpc>
                <a:spcPts val="5170"/>
              </a:lnSpc>
            </a:pPr>
            <a:r>
              <a:rPr lang="fr-CA" sz="3700" spc="81" dirty="0">
                <a:solidFill>
                  <a:srgbClr val="FFFFFF"/>
                </a:solidFill>
                <a:latin typeface="Kollektif" panose="020B0604020202020204" charset="0"/>
              </a:rPr>
              <a:t>Diminuer la tension émotionnelle en :</a:t>
            </a:r>
          </a:p>
          <a:p>
            <a:pPr marL="971550" lvl="1" indent="-485775" algn="just">
              <a:lnSpc>
                <a:spcPts val="5170"/>
              </a:lnSpc>
              <a:buFont typeface="Arial"/>
              <a:buChar char="•"/>
            </a:pPr>
            <a:r>
              <a:rPr lang="fr-CA" sz="3700" spc="21" dirty="0">
                <a:solidFill>
                  <a:srgbClr val="FFFFFF"/>
                </a:solidFill>
                <a:latin typeface="Kollektif" panose="020B0604020202020204" charset="0"/>
              </a:rPr>
              <a:t>Restructurant ses pensées ;</a:t>
            </a:r>
          </a:p>
          <a:p>
            <a:pPr marL="971550" lvl="1" indent="-485775" algn="just">
              <a:lnSpc>
                <a:spcPts val="5170"/>
              </a:lnSpc>
              <a:buFont typeface="Arial"/>
              <a:buChar char="•"/>
            </a:pPr>
            <a:r>
              <a:rPr lang="fr-CA" sz="3700" spc="21" dirty="0">
                <a:solidFill>
                  <a:srgbClr val="FFFFFF"/>
                </a:solidFill>
                <a:latin typeface="Kollektif" panose="020B0604020202020204" charset="0"/>
              </a:rPr>
              <a:t>S’engagent dans des émotions positives ;</a:t>
            </a:r>
          </a:p>
          <a:p>
            <a:pPr marL="971550" lvl="1" indent="-485775" algn="just">
              <a:lnSpc>
                <a:spcPts val="5170"/>
              </a:lnSpc>
              <a:buFont typeface="Arial"/>
              <a:buChar char="•"/>
            </a:pPr>
            <a:r>
              <a:rPr lang="fr-CA" sz="3700" spc="21" dirty="0">
                <a:solidFill>
                  <a:srgbClr val="FFFFFF"/>
                </a:solidFill>
                <a:latin typeface="Kollektif" panose="020B0604020202020204" charset="0"/>
              </a:rPr>
              <a:t>Ventilant auprès de quelqu’un ou par écrit ;</a:t>
            </a:r>
          </a:p>
          <a:p>
            <a:pPr marL="971550" lvl="1" indent="-485775" algn="just">
              <a:lnSpc>
                <a:spcPts val="5174"/>
              </a:lnSpc>
              <a:buFont typeface="Arial"/>
              <a:buChar char="•"/>
            </a:pPr>
            <a:r>
              <a:rPr lang="fr-CA" sz="3700" spc="21" dirty="0">
                <a:solidFill>
                  <a:srgbClr val="FFFFFF"/>
                </a:solidFill>
                <a:latin typeface="Kollektif" panose="020B0604020202020204" charset="0"/>
              </a:rPr>
              <a:t>Se distrayant. </a:t>
            </a:r>
          </a:p>
        </p:txBody>
      </p:sp>
    </p:spTree>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9359350" y="1132149"/>
            <a:ext cx="7899949" cy="7078861"/>
          </a:xfrm>
          <a:prstGeom prst="rect">
            <a:avLst/>
          </a:prstGeom>
        </p:spPr>
        <p:txBody>
          <a:bodyPr wrap="square" lIns="0" tIns="0" rIns="0" bIns="0" rtlCol="0" anchor="t">
            <a:spAutoFit/>
          </a:bodyPr>
          <a:lstStyle/>
          <a:p>
            <a:pPr algn="just">
              <a:lnSpc>
                <a:spcPts val="4599"/>
              </a:lnSpc>
            </a:pPr>
            <a:r>
              <a:rPr lang="fr-CA" sz="4000" spc="21" dirty="0">
                <a:solidFill>
                  <a:srgbClr val="0B5A98"/>
                </a:solidFill>
                <a:latin typeface="Kollektif" panose="020B0604020202020204" charset="0"/>
              </a:rPr>
              <a:t>Lorsque nous sommes dans des émotions trop intenses, nous avons par exemple des réactions impulsives, un stress envahissant et il y a des dangers pour la santé mentale. </a:t>
            </a:r>
          </a:p>
          <a:p>
            <a:pPr algn="just">
              <a:lnSpc>
                <a:spcPts val="4599"/>
              </a:lnSpc>
            </a:pPr>
            <a:endParaRPr lang="fr-CA" sz="4000" spc="21" dirty="0">
              <a:solidFill>
                <a:srgbClr val="0B5A98"/>
              </a:solidFill>
              <a:latin typeface="Kollektif" panose="020B0604020202020204" charset="0"/>
            </a:endParaRPr>
          </a:p>
          <a:p>
            <a:pPr algn="just">
              <a:lnSpc>
                <a:spcPts val="4599"/>
              </a:lnSpc>
            </a:pPr>
            <a:r>
              <a:rPr lang="fr-CA" sz="4000" spc="21" dirty="0">
                <a:solidFill>
                  <a:srgbClr val="0B5A98"/>
                </a:solidFill>
                <a:latin typeface="Kollektif" panose="020B0604020202020204" charset="0"/>
              </a:rPr>
              <a:t>Lorsque nous sommes dans les émotions trop froides, on perd la fonction adaptative et sociale des émotions. </a:t>
            </a:r>
          </a:p>
          <a:p>
            <a:pPr algn="just">
              <a:lnSpc>
                <a:spcPts val="4599"/>
              </a:lnSpc>
            </a:pPr>
            <a:endParaRPr lang="fr-CA" sz="4000" spc="21" dirty="0">
              <a:solidFill>
                <a:srgbClr val="0B5A98"/>
              </a:solidFill>
              <a:latin typeface="Kollektif" panose="020B0604020202020204" charset="0"/>
            </a:endParaRPr>
          </a:p>
        </p:txBody>
      </p:sp>
      <p:grpSp>
        <p:nvGrpSpPr>
          <p:cNvPr id="3" name="Group 3"/>
          <p:cNvGrpSpPr/>
          <p:nvPr>
            <p:custDataLst>
              <p:tags r:id="rId2"/>
            </p:custDataLst>
          </p:nvPr>
        </p:nvGrpSpPr>
        <p:grpSpPr>
          <a:xfrm>
            <a:off x="1028700" y="913588"/>
            <a:ext cx="8115300" cy="6668312"/>
            <a:chOff x="0" y="0"/>
            <a:chExt cx="8114010" cy="6091900"/>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2825119" cy="6091900"/>
            </a:xfrm>
            <a:prstGeom prst="rect">
              <a:avLst/>
            </a:prstGeom>
          </p:spPr>
        </p:pic>
        <p:sp>
          <p:nvSpPr>
            <p:cNvPr id="5" name="AutoShape 5"/>
            <p:cNvSpPr/>
            <p:nvPr/>
          </p:nvSpPr>
          <p:spPr>
            <a:xfrm>
              <a:off x="1533231" y="2437612"/>
              <a:ext cx="2005180" cy="0"/>
            </a:xfrm>
            <a:prstGeom prst="line">
              <a:avLst/>
            </a:prstGeom>
            <a:ln w="77512" cap="rnd">
              <a:solidFill>
                <a:srgbClr val="3E1416"/>
              </a:solidFill>
              <a:prstDash val="solid"/>
              <a:headEnd type="none" w="sm" len="sm"/>
              <a:tailEnd type="oval" w="lg" len="lg"/>
            </a:ln>
          </p:spPr>
        </p:sp>
        <p:sp>
          <p:nvSpPr>
            <p:cNvPr id="6" name="TextBox 6"/>
            <p:cNvSpPr txBox="1"/>
            <p:nvPr/>
          </p:nvSpPr>
          <p:spPr>
            <a:xfrm>
              <a:off x="4106536" y="2213160"/>
              <a:ext cx="3673212" cy="314328"/>
            </a:xfrm>
            <a:prstGeom prst="rect">
              <a:avLst/>
            </a:prstGeom>
          </p:spPr>
          <p:txBody>
            <a:bodyPr lIns="0" tIns="0" rIns="0" bIns="0" rtlCol="0" anchor="t">
              <a:spAutoFit/>
            </a:bodyPr>
            <a:lstStyle/>
            <a:p>
              <a:pPr algn="just">
                <a:lnSpc>
                  <a:spcPts val="2553"/>
                </a:lnSpc>
              </a:pPr>
              <a:r>
                <a:rPr lang="en-US" sz="2800" spc="39" dirty="0" err="1">
                  <a:solidFill>
                    <a:srgbClr val="3E1416"/>
                  </a:solidFill>
                  <a:latin typeface="Kollektif"/>
                </a:rPr>
                <a:t>Émotions</a:t>
              </a:r>
              <a:r>
                <a:rPr lang="en-US" sz="2800" spc="39" dirty="0">
                  <a:solidFill>
                    <a:srgbClr val="3E1416"/>
                  </a:solidFill>
                  <a:latin typeface="Kollektif"/>
                </a:rPr>
                <a:t> </a:t>
              </a:r>
              <a:r>
                <a:rPr lang="en-US" sz="2800" spc="39" dirty="0" err="1">
                  <a:solidFill>
                    <a:srgbClr val="3E1416"/>
                  </a:solidFill>
                  <a:latin typeface="Kollektif"/>
                </a:rPr>
                <a:t>régulées</a:t>
              </a:r>
              <a:endParaRPr lang="en-US" sz="2800" spc="39" dirty="0">
                <a:solidFill>
                  <a:srgbClr val="3E1416"/>
                </a:solidFill>
                <a:latin typeface="Kollektif"/>
              </a:endParaRPr>
            </a:p>
          </p:txBody>
        </p:sp>
        <p:sp>
          <p:nvSpPr>
            <p:cNvPr id="7" name="AutoShape 7"/>
            <p:cNvSpPr/>
            <p:nvPr/>
          </p:nvSpPr>
          <p:spPr>
            <a:xfrm>
              <a:off x="1533231" y="968981"/>
              <a:ext cx="2005180" cy="0"/>
            </a:xfrm>
            <a:prstGeom prst="line">
              <a:avLst/>
            </a:prstGeom>
            <a:ln w="77512" cap="rnd">
              <a:solidFill>
                <a:srgbClr val="3E1416"/>
              </a:solidFill>
              <a:prstDash val="solid"/>
              <a:headEnd type="none" w="sm" len="sm"/>
              <a:tailEnd type="oval" w="lg" len="lg"/>
            </a:ln>
          </p:spPr>
        </p:sp>
        <p:sp>
          <p:nvSpPr>
            <p:cNvPr id="8" name="TextBox 8"/>
            <p:cNvSpPr txBox="1"/>
            <p:nvPr/>
          </p:nvSpPr>
          <p:spPr>
            <a:xfrm>
              <a:off x="4225483" y="4004543"/>
              <a:ext cx="3673212" cy="304604"/>
            </a:xfrm>
            <a:prstGeom prst="rect">
              <a:avLst/>
            </a:prstGeom>
          </p:spPr>
          <p:txBody>
            <a:bodyPr lIns="0" tIns="0" rIns="0" bIns="0" rtlCol="0" anchor="t">
              <a:spAutoFit/>
            </a:bodyPr>
            <a:lstStyle/>
            <a:p>
              <a:pPr>
                <a:lnSpc>
                  <a:spcPts val="2553"/>
                </a:lnSpc>
              </a:pPr>
              <a:r>
                <a:rPr lang="en-US" sz="2800" spc="39" dirty="0" err="1">
                  <a:solidFill>
                    <a:srgbClr val="3E1416"/>
                  </a:solidFill>
                  <a:latin typeface="Kollektif"/>
                </a:rPr>
                <a:t>Émotions</a:t>
              </a:r>
              <a:r>
                <a:rPr lang="en-US" sz="2800" spc="39" dirty="0">
                  <a:solidFill>
                    <a:srgbClr val="3E1416"/>
                  </a:solidFill>
                  <a:latin typeface="Kollektif"/>
                </a:rPr>
                <a:t> trop </a:t>
              </a:r>
              <a:r>
                <a:rPr lang="en-US" sz="2800" spc="39" dirty="0" err="1">
                  <a:solidFill>
                    <a:srgbClr val="3E1416"/>
                  </a:solidFill>
                  <a:latin typeface="Kollektif"/>
                </a:rPr>
                <a:t>faibles</a:t>
              </a:r>
              <a:endParaRPr lang="en-US" sz="2800" spc="39" dirty="0">
                <a:solidFill>
                  <a:srgbClr val="3E1416"/>
                </a:solidFill>
                <a:latin typeface="Kollektif"/>
              </a:endParaRPr>
            </a:p>
          </p:txBody>
        </p:sp>
        <p:sp>
          <p:nvSpPr>
            <p:cNvPr id="9" name="AutoShape 9"/>
            <p:cNvSpPr/>
            <p:nvPr/>
          </p:nvSpPr>
          <p:spPr>
            <a:xfrm>
              <a:off x="1533231" y="4204576"/>
              <a:ext cx="2005180" cy="0"/>
            </a:xfrm>
            <a:prstGeom prst="line">
              <a:avLst/>
            </a:prstGeom>
            <a:ln w="77512" cap="rnd">
              <a:solidFill>
                <a:srgbClr val="3E1416"/>
              </a:solidFill>
              <a:prstDash val="solid"/>
              <a:headEnd type="none" w="sm" len="sm"/>
              <a:tailEnd type="oval" w="lg" len="lg"/>
            </a:ln>
          </p:spPr>
        </p:sp>
        <p:sp>
          <p:nvSpPr>
            <p:cNvPr id="10" name="TextBox 10"/>
            <p:cNvSpPr txBox="1"/>
            <p:nvPr/>
          </p:nvSpPr>
          <p:spPr>
            <a:xfrm>
              <a:off x="4225483" y="744530"/>
              <a:ext cx="3888527" cy="304604"/>
            </a:xfrm>
            <a:prstGeom prst="rect">
              <a:avLst/>
            </a:prstGeom>
          </p:spPr>
          <p:txBody>
            <a:bodyPr lIns="0" tIns="0" rIns="0" bIns="0" rtlCol="0" anchor="t">
              <a:spAutoFit/>
            </a:bodyPr>
            <a:lstStyle/>
            <a:p>
              <a:pPr algn="just">
                <a:lnSpc>
                  <a:spcPts val="2553"/>
                </a:lnSpc>
              </a:pPr>
              <a:r>
                <a:rPr lang="en-US" sz="2800" spc="39" dirty="0" err="1">
                  <a:solidFill>
                    <a:srgbClr val="3E1416"/>
                  </a:solidFill>
                  <a:latin typeface="Kollektif"/>
                </a:rPr>
                <a:t>Émotions</a:t>
              </a:r>
              <a:r>
                <a:rPr lang="en-US" sz="2800" spc="39" dirty="0">
                  <a:solidFill>
                    <a:srgbClr val="3E1416"/>
                  </a:solidFill>
                  <a:latin typeface="Kollektif"/>
                </a:rPr>
                <a:t> trop </a:t>
              </a:r>
              <a:r>
                <a:rPr lang="en-US" sz="2800" spc="39" dirty="0" err="1">
                  <a:solidFill>
                    <a:srgbClr val="3E1416"/>
                  </a:solidFill>
                  <a:latin typeface="Kollektif"/>
                </a:rPr>
                <a:t>élevées</a:t>
              </a:r>
              <a:endParaRPr lang="en-US" sz="2800" spc="39" dirty="0">
                <a:solidFill>
                  <a:srgbClr val="3E1416"/>
                </a:solidFill>
                <a:latin typeface="Kollektif"/>
              </a:endParaRPr>
            </a:p>
          </p:txBody>
        </p:sp>
      </p:grpSp>
    </p:spTree>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6938267" y="1485900"/>
            <a:ext cx="10435333" cy="4367862"/>
          </a:xfrm>
          <a:prstGeom prst="rect">
            <a:avLst/>
          </a:prstGeom>
        </p:spPr>
        <p:txBody>
          <a:bodyPr wrap="square" lIns="0" tIns="0" rIns="0" bIns="0" rtlCol="0" anchor="t">
            <a:spAutoFit/>
          </a:bodyPr>
          <a:lstStyle/>
          <a:p>
            <a:pPr marL="0" lvl="0" indent="0" algn="l">
              <a:lnSpc>
                <a:spcPts val="11599"/>
              </a:lnSpc>
              <a:spcBef>
                <a:spcPct val="0"/>
              </a:spcBef>
            </a:pPr>
            <a:r>
              <a:rPr lang="fr-CA" sz="7200" spc="-99" dirty="0">
                <a:solidFill>
                  <a:srgbClr val="CEF1EF"/>
                </a:solidFill>
                <a:latin typeface="Aharoni" panose="02010803020104030203" pitchFamily="2" charset="-79"/>
                <a:cs typeface="Aharoni" panose="02010803020104030203" pitchFamily="2" charset="-79"/>
              </a:rPr>
              <a:t>Le but des stratégies d’adaptations orientées vers les </a:t>
            </a:r>
            <a:r>
              <a:rPr lang="fr-CA" sz="7200" spc="-99" dirty="0">
                <a:solidFill>
                  <a:srgbClr val="99B83C"/>
                </a:solidFill>
                <a:latin typeface="Aharoni" panose="02010803020104030203" pitchFamily="2" charset="-79"/>
                <a:cs typeface="Aharoni" panose="02010803020104030203" pitchFamily="2" charset="-79"/>
              </a:rPr>
              <a:t>distractions :</a:t>
            </a:r>
          </a:p>
        </p:txBody>
      </p:sp>
      <p:sp>
        <p:nvSpPr>
          <p:cNvPr id="3" name="TextBox 3"/>
          <p:cNvSpPr txBox="1"/>
          <p:nvPr>
            <p:custDataLst>
              <p:tags r:id="rId2"/>
            </p:custDataLst>
          </p:nvPr>
        </p:nvSpPr>
        <p:spPr>
          <a:xfrm>
            <a:off x="397357" y="4000500"/>
            <a:ext cx="4475332" cy="9056325"/>
          </a:xfrm>
          <a:prstGeom prst="rect">
            <a:avLst/>
          </a:prstGeom>
        </p:spPr>
        <p:txBody>
          <a:bodyPr lIns="0" tIns="0" rIns="0" bIns="0" rtlCol="0" anchor="t">
            <a:spAutoFit/>
          </a:bodyPr>
          <a:lstStyle/>
          <a:p>
            <a:pPr>
              <a:lnSpc>
                <a:spcPts val="46400"/>
              </a:lnSpc>
            </a:pPr>
            <a:r>
              <a:rPr lang="en-US" sz="119400" spc="-400" dirty="0">
                <a:solidFill>
                  <a:srgbClr val="CEF1EF"/>
                </a:solidFill>
                <a:latin typeface="Aharoni" panose="02010803020104030203" pitchFamily="2" charset="-79"/>
                <a:cs typeface="Aharoni" panose="02010803020104030203" pitchFamily="2" charset="-79"/>
              </a:rPr>
              <a:t>2</a:t>
            </a:r>
          </a:p>
        </p:txBody>
      </p:sp>
      <p:sp>
        <p:nvSpPr>
          <p:cNvPr id="4" name="TextBox 4"/>
          <p:cNvSpPr txBox="1"/>
          <p:nvPr>
            <p:custDataLst>
              <p:tags r:id="rId3"/>
            </p:custDataLst>
          </p:nvPr>
        </p:nvSpPr>
        <p:spPr>
          <a:xfrm>
            <a:off x="6938267" y="6362700"/>
            <a:ext cx="9901933" cy="1333698"/>
          </a:xfrm>
          <a:prstGeom prst="rect">
            <a:avLst/>
          </a:prstGeom>
        </p:spPr>
        <p:txBody>
          <a:bodyPr wrap="square" lIns="0" tIns="0" rIns="0" bIns="0" rtlCol="0" anchor="t">
            <a:spAutoFit/>
          </a:bodyPr>
          <a:lstStyle/>
          <a:p>
            <a:pPr algn="just">
              <a:lnSpc>
                <a:spcPts val="5174"/>
              </a:lnSpc>
            </a:pPr>
            <a:r>
              <a:rPr lang="fr-CA" sz="4500" spc="81" dirty="0">
                <a:solidFill>
                  <a:srgbClr val="FFFFFF"/>
                </a:solidFill>
                <a:latin typeface="Kollektif"/>
              </a:rPr>
              <a:t>Se distraire pour ne pas penser aux problèmes.</a:t>
            </a:r>
          </a:p>
        </p:txBody>
      </p:sp>
    </p:spTree>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1026242" y="1196770"/>
            <a:ext cx="16230600" cy="3334246"/>
          </a:xfrm>
          <a:prstGeom prst="rect">
            <a:avLst/>
          </a:prstGeom>
        </p:spPr>
        <p:txBody>
          <a:bodyPr lIns="0" tIns="0" rIns="0" bIns="0" rtlCol="0" anchor="t">
            <a:spAutoFit/>
          </a:bodyPr>
          <a:lstStyle/>
          <a:p>
            <a:pPr marL="0" lvl="0" indent="0" algn="just">
              <a:lnSpc>
                <a:spcPts val="5220"/>
              </a:lnSpc>
              <a:spcBef>
                <a:spcPct val="0"/>
              </a:spcBef>
            </a:pPr>
            <a:r>
              <a:rPr lang="fr-CA" sz="4500" spc="-45" dirty="0">
                <a:solidFill>
                  <a:srgbClr val="0B5A98"/>
                </a:solidFill>
                <a:latin typeface="League Spartan Italics"/>
              </a:rPr>
              <a:t>Sameer, A. S., Khan, M. A., </a:t>
            </a:r>
            <a:r>
              <a:rPr lang="fr-CA" sz="4500" spc="-45" dirty="0" err="1">
                <a:solidFill>
                  <a:srgbClr val="0B5A98"/>
                </a:solidFill>
                <a:latin typeface="League Spartan Italics"/>
              </a:rPr>
              <a:t>Nissar</a:t>
            </a:r>
            <a:r>
              <a:rPr lang="fr-CA" sz="4500" spc="-45" dirty="0">
                <a:solidFill>
                  <a:srgbClr val="0B5A98"/>
                </a:solidFill>
                <a:latin typeface="League Spartan Italics"/>
              </a:rPr>
              <a:t>, S., &amp; </a:t>
            </a:r>
            <a:r>
              <a:rPr lang="fr-CA" sz="4500" spc="-45" dirty="0" err="1">
                <a:solidFill>
                  <a:srgbClr val="0B5A98"/>
                </a:solidFill>
                <a:latin typeface="League Spartan Italics"/>
              </a:rPr>
              <a:t>Banday</a:t>
            </a:r>
            <a:r>
              <a:rPr lang="fr-CA" sz="4500" spc="-45" dirty="0">
                <a:solidFill>
                  <a:srgbClr val="0B5A98"/>
                </a:solidFill>
                <a:latin typeface="League Spartan Italics"/>
              </a:rPr>
              <a:t>, M. Z. (2020). </a:t>
            </a:r>
            <a:r>
              <a:rPr lang="fr-CA" sz="4500" spc="-45" dirty="0" err="1">
                <a:solidFill>
                  <a:srgbClr val="0B5A98"/>
                </a:solidFill>
                <a:latin typeface="League Spartan Italics"/>
              </a:rPr>
              <a:t>Assessment</a:t>
            </a:r>
            <a:r>
              <a:rPr lang="fr-CA" sz="4500" spc="-45" dirty="0">
                <a:solidFill>
                  <a:srgbClr val="0B5A98"/>
                </a:solidFill>
                <a:latin typeface="League Spartan Italics"/>
              </a:rPr>
              <a:t> of mental </a:t>
            </a:r>
            <a:r>
              <a:rPr lang="fr-CA" sz="4500" spc="-45" dirty="0" err="1">
                <a:solidFill>
                  <a:srgbClr val="0B5A98"/>
                </a:solidFill>
                <a:latin typeface="League Spartan Italics"/>
              </a:rPr>
              <a:t>health</a:t>
            </a:r>
            <a:r>
              <a:rPr lang="fr-CA" sz="4500" spc="-45" dirty="0">
                <a:solidFill>
                  <a:srgbClr val="0B5A98"/>
                </a:solidFill>
                <a:latin typeface="League Spartan Italics"/>
              </a:rPr>
              <a:t> and </a:t>
            </a:r>
            <a:r>
              <a:rPr lang="fr-CA" sz="4500" spc="-45" dirty="0" err="1">
                <a:solidFill>
                  <a:srgbClr val="0B5A98"/>
                </a:solidFill>
                <a:latin typeface="League Spartan Italics"/>
              </a:rPr>
              <a:t>various</a:t>
            </a:r>
            <a:r>
              <a:rPr lang="fr-CA" sz="4500" spc="-45" dirty="0">
                <a:solidFill>
                  <a:srgbClr val="0B5A98"/>
                </a:solidFill>
                <a:latin typeface="League Spartan Italics"/>
              </a:rPr>
              <a:t> coping </a:t>
            </a:r>
            <a:r>
              <a:rPr lang="fr-CA" sz="4500" spc="-45" dirty="0" err="1">
                <a:solidFill>
                  <a:srgbClr val="0B5A98"/>
                </a:solidFill>
                <a:latin typeface="League Spartan Italics"/>
              </a:rPr>
              <a:t>strategies</a:t>
            </a:r>
            <a:r>
              <a:rPr lang="fr-CA" sz="4500" spc="-45" dirty="0">
                <a:solidFill>
                  <a:srgbClr val="0B5A98"/>
                </a:solidFill>
                <a:latin typeface="League Spartan Italics"/>
              </a:rPr>
              <a:t> </a:t>
            </a:r>
            <a:r>
              <a:rPr lang="fr-CA" sz="4500" spc="-45" dirty="0" err="1">
                <a:solidFill>
                  <a:srgbClr val="0B5A98"/>
                </a:solidFill>
                <a:latin typeface="League Spartan Italics"/>
              </a:rPr>
              <a:t>among</a:t>
            </a:r>
            <a:r>
              <a:rPr lang="fr-CA" sz="4500" spc="-45" dirty="0">
                <a:solidFill>
                  <a:srgbClr val="0B5A98"/>
                </a:solidFill>
                <a:latin typeface="League Spartan Italics"/>
              </a:rPr>
              <a:t> </a:t>
            </a:r>
            <a:r>
              <a:rPr lang="fr-CA" sz="4500" spc="-45" dirty="0" err="1">
                <a:solidFill>
                  <a:srgbClr val="0B5A98"/>
                </a:solidFill>
                <a:latin typeface="League Spartan Italics"/>
              </a:rPr>
              <a:t>general</a:t>
            </a:r>
            <a:r>
              <a:rPr lang="fr-CA" sz="4500" spc="-45" dirty="0">
                <a:solidFill>
                  <a:srgbClr val="0B5A98"/>
                </a:solidFill>
                <a:latin typeface="League Spartan Italics"/>
              </a:rPr>
              <a:t> population living </a:t>
            </a:r>
            <a:r>
              <a:rPr lang="fr-CA" sz="4500" spc="-45" dirty="0" err="1">
                <a:solidFill>
                  <a:srgbClr val="0B5A98"/>
                </a:solidFill>
                <a:latin typeface="League Spartan Italics"/>
              </a:rPr>
              <a:t>under</a:t>
            </a:r>
            <a:r>
              <a:rPr lang="fr-CA" sz="4500" spc="-45" dirty="0">
                <a:solidFill>
                  <a:srgbClr val="0B5A98"/>
                </a:solidFill>
                <a:latin typeface="League Spartan Italics"/>
              </a:rPr>
              <a:t> </a:t>
            </a:r>
            <a:r>
              <a:rPr lang="fr-CA" sz="4500" spc="-45" dirty="0" err="1">
                <a:solidFill>
                  <a:srgbClr val="0B5A98"/>
                </a:solidFill>
                <a:latin typeface="League Spartan Italics"/>
              </a:rPr>
              <a:t>imposed</a:t>
            </a:r>
            <a:r>
              <a:rPr lang="fr-CA" sz="4500" spc="-45" dirty="0">
                <a:solidFill>
                  <a:srgbClr val="0B5A98"/>
                </a:solidFill>
                <a:latin typeface="League Spartan Italics"/>
              </a:rPr>
              <a:t> COVID </a:t>
            </a:r>
            <a:r>
              <a:rPr lang="fr-CA" sz="4500" spc="-45" dirty="0" err="1">
                <a:solidFill>
                  <a:srgbClr val="0B5A98"/>
                </a:solidFill>
                <a:latin typeface="League Spartan Italics"/>
              </a:rPr>
              <a:t>lockdown</a:t>
            </a:r>
            <a:r>
              <a:rPr lang="fr-CA" sz="4500" spc="-45" dirty="0">
                <a:solidFill>
                  <a:srgbClr val="0B5A98"/>
                </a:solidFill>
                <a:latin typeface="League Spartan Italics"/>
              </a:rPr>
              <a:t> </a:t>
            </a:r>
            <a:r>
              <a:rPr lang="fr-CA" sz="4500" spc="-45" dirty="0" err="1">
                <a:solidFill>
                  <a:srgbClr val="0B5A98"/>
                </a:solidFill>
                <a:latin typeface="League Spartan Italics"/>
              </a:rPr>
              <a:t>across</a:t>
            </a:r>
            <a:r>
              <a:rPr lang="fr-CA" sz="4500" spc="-45" dirty="0">
                <a:solidFill>
                  <a:srgbClr val="0B5A98"/>
                </a:solidFill>
                <a:latin typeface="League Spartan Italics"/>
              </a:rPr>
              <a:t> the world: a cross-sectional </a:t>
            </a:r>
            <a:r>
              <a:rPr lang="fr-CA" sz="4500" spc="-45" dirty="0" err="1">
                <a:solidFill>
                  <a:srgbClr val="0B5A98"/>
                </a:solidFill>
                <a:latin typeface="League Spartan Italics"/>
              </a:rPr>
              <a:t>study</a:t>
            </a:r>
            <a:r>
              <a:rPr lang="fr-CA" sz="4500" spc="-45" dirty="0">
                <a:solidFill>
                  <a:srgbClr val="0B5A98"/>
                </a:solidFill>
                <a:latin typeface="League Spartan Italics"/>
              </a:rPr>
              <a:t>. </a:t>
            </a:r>
            <a:r>
              <a:rPr lang="fr-CA" sz="4500" spc="-45" dirty="0" err="1">
                <a:solidFill>
                  <a:srgbClr val="0B5A98"/>
                </a:solidFill>
                <a:latin typeface="League Spartan Italics"/>
              </a:rPr>
              <a:t>Ethics</a:t>
            </a:r>
            <a:r>
              <a:rPr lang="fr-CA" sz="4500" spc="-45" dirty="0">
                <a:solidFill>
                  <a:srgbClr val="0B5A98"/>
                </a:solidFill>
                <a:latin typeface="League Spartan Italics"/>
              </a:rPr>
              <a:t>, </a:t>
            </a:r>
            <a:r>
              <a:rPr lang="fr-CA" sz="4500" spc="-45" dirty="0" err="1">
                <a:solidFill>
                  <a:srgbClr val="0B5A98"/>
                </a:solidFill>
                <a:latin typeface="League Spartan Italics"/>
              </a:rPr>
              <a:t>Medicine</a:t>
            </a:r>
            <a:r>
              <a:rPr lang="fr-CA" sz="4500" spc="-45" dirty="0">
                <a:solidFill>
                  <a:srgbClr val="0B5A98"/>
                </a:solidFill>
                <a:latin typeface="League Spartan Italics"/>
              </a:rPr>
              <a:t> and Public </a:t>
            </a:r>
            <a:r>
              <a:rPr lang="fr-CA" sz="4500" spc="-45" dirty="0" err="1">
                <a:solidFill>
                  <a:srgbClr val="0B5A98"/>
                </a:solidFill>
                <a:latin typeface="League Spartan Italics"/>
              </a:rPr>
              <a:t>Health</a:t>
            </a:r>
            <a:r>
              <a:rPr lang="fr-CA" sz="4500" spc="-45" dirty="0">
                <a:solidFill>
                  <a:srgbClr val="0B5A98"/>
                </a:solidFill>
                <a:latin typeface="League Spartan Italics"/>
              </a:rPr>
              <a:t>, 15, 100571.</a:t>
            </a:r>
          </a:p>
        </p:txBody>
      </p:sp>
      <p:sp>
        <p:nvSpPr>
          <p:cNvPr id="3" name="TextBox 3"/>
          <p:cNvSpPr txBox="1"/>
          <p:nvPr>
            <p:custDataLst>
              <p:tags r:id="rId2"/>
            </p:custDataLst>
          </p:nvPr>
        </p:nvSpPr>
        <p:spPr>
          <a:xfrm>
            <a:off x="1026242" y="4994910"/>
            <a:ext cx="16230600" cy="1507490"/>
          </a:xfrm>
          <a:prstGeom prst="rect">
            <a:avLst/>
          </a:prstGeom>
        </p:spPr>
        <p:txBody>
          <a:bodyPr lIns="0" tIns="0" rIns="0" bIns="0" rtlCol="0" anchor="t">
            <a:spAutoFit/>
          </a:bodyPr>
          <a:lstStyle/>
          <a:p>
            <a:pPr marL="0" lvl="0" indent="0" algn="just">
              <a:lnSpc>
                <a:spcPts val="3910"/>
              </a:lnSpc>
              <a:spcBef>
                <a:spcPct val="0"/>
              </a:spcBef>
            </a:pPr>
            <a:r>
              <a:rPr lang="fr-CA" sz="3400" spc="61" dirty="0">
                <a:solidFill>
                  <a:srgbClr val="0B5A98"/>
                </a:solidFill>
                <a:latin typeface="Kollektif Italics"/>
              </a:rPr>
              <a:t>Évaluation de la santé mentale et des diverses stratégies d’adaptation dans la population générale vivant sous l’emprise de la COVID à travers le monde : une étude transversale</a:t>
            </a:r>
          </a:p>
        </p:txBody>
      </p:sp>
    </p:spTree>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11">
            <a:alphaModFix amt="43999"/>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0072" y="4921905"/>
            <a:ext cx="6145931" cy="553134"/>
          </a:xfrm>
          <a:prstGeom prst="rect">
            <a:avLst/>
          </a:prstGeom>
        </p:spPr>
      </p:pic>
      <p:sp>
        <p:nvSpPr>
          <p:cNvPr id="3" name="TextBox 3"/>
          <p:cNvSpPr txBox="1"/>
          <p:nvPr>
            <p:custDataLst>
              <p:tags r:id="rId2"/>
            </p:custDataLst>
          </p:nvPr>
        </p:nvSpPr>
        <p:spPr>
          <a:xfrm>
            <a:off x="1028700" y="1038225"/>
            <a:ext cx="16230600" cy="1313821"/>
          </a:xfrm>
          <a:prstGeom prst="rect">
            <a:avLst/>
          </a:prstGeom>
        </p:spPr>
        <p:txBody>
          <a:bodyPr lIns="0" tIns="0" rIns="0" bIns="0" rtlCol="0" anchor="t">
            <a:spAutoFit/>
          </a:bodyPr>
          <a:lstStyle/>
          <a:p>
            <a:pPr marL="0" lvl="0" indent="0" algn="just">
              <a:lnSpc>
                <a:spcPts val="5104"/>
              </a:lnSpc>
              <a:spcBef>
                <a:spcPct val="0"/>
              </a:spcBef>
            </a:pPr>
            <a:r>
              <a:rPr lang="fr-CA" sz="4400" spc="-44" dirty="0">
                <a:solidFill>
                  <a:srgbClr val="0B5A98"/>
                </a:solidFill>
                <a:latin typeface="Aharoni" panose="02010803020104030203" pitchFamily="2" charset="-79"/>
                <a:cs typeface="Aharoni" panose="02010803020104030203" pitchFamily="2" charset="-79"/>
              </a:rPr>
              <a:t>Voici quelques stratégies d'adaptation mentionnées dans l'étude :</a:t>
            </a:r>
          </a:p>
        </p:txBody>
      </p:sp>
      <p:pic>
        <p:nvPicPr>
          <p:cNvPr id="4" name="Picture 4"/>
          <p:cNvPicPr>
            <a:picLocks noChangeAspect="1"/>
          </p:cNvPicPr>
          <p:nvPr>
            <p:custDataLst>
              <p:tags r:id="rId3"/>
            </p:custDataLst>
          </p:nvPr>
        </p:nvPicPr>
        <p:blipFill>
          <a:blip r:embed="rId11">
            <a:alphaModFix amt="43999"/>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0072" y="5503614"/>
            <a:ext cx="8966087" cy="806948"/>
          </a:xfrm>
          <a:prstGeom prst="rect">
            <a:avLst/>
          </a:prstGeom>
        </p:spPr>
      </p:pic>
      <p:pic>
        <p:nvPicPr>
          <p:cNvPr id="5" name="Picture 5"/>
          <p:cNvPicPr>
            <a:picLocks noChangeAspect="1"/>
          </p:cNvPicPr>
          <p:nvPr>
            <p:custDataLst>
              <p:tags r:id="rId4"/>
            </p:custDataLst>
          </p:nvPr>
        </p:nvPicPr>
        <p:blipFill>
          <a:blip r:embed="rId11">
            <a:alphaModFix amt="43999"/>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0072" y="4314701"/>
            <a:ext cx="6145931" cy="553134"/>
          </a:xfrm>
          <a:prstGeom prst="rect">
            <a:avLst/>
          </a:prstGeom>
        </p:spPr>
      </p:pic>
      <p:pic>
        <p:nvPicPr>
          <p:cNvPr id="6" name="Picture 6"/>
          <p:cNvPicPr>
            <a:picLocks noChangeAspect="1"/>
          </p:cNvPicPr>
          <p:nvPr>
            <p:custDataLst>
              <p:tags r:id="rId5"/>
            </p:custDataLst>
          </p:nvPr>
        </p:nvPicPr>
        <p:blipFill>
          <a:blip r:embed="rId11">
            <a:alphaModFix amt="43999"/>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0072" y="6886494"/>
            <a:ext cx="5332298" cy="479907"/>
          </a:xfrm>
          <a:prstGeom prst="rect">
            <a:avLst/>
          </a:prstGeom>
        </p:spPr>
      </p:pic>
      <p:pic>
        <p:nvPicPr>
          <p:cNvPr id="7" name="Picture 7"/>
          <p:cNvPicPr>
            <a:picLocks noChangeAspect="1"/>
          </p:cNvPicPr>
          <p:nvPr>
            <p:custDataLst>
              <p:tags r:id="rId6"/>
            </p:custDataLst>
          </p:nvPr>
        </p:nvPicPr>
        <p:blipFill>
          <a:blip r:embed="rId11">
            <a:alphaModFix amt="43999"/>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0072" y="7382915"/>
            <a:ext cx="6930955" cy="623786"/>
          </a:xfrm>
          <a:prstGeom prst="rect">
            <a:avLst/>
          </a:prstGeom>
        </p:spPr>
      </p:pic>
      <p:pic>
        <p:nvPicPr>
          <p:cNvPr id="8" name="Picture 8"/>
          <p:cNvPicPr>
            <a:picLocks noChangeAspect="1"/>
          </p:cNvPicPr>
          <p:nvPr>
            <p:custDataLst>
              <p:tags r:id="rId7"/>
            </p:custDataLst>
          </p:nvPr>
        </p:nvPicPr>
        <p:blipFill>
          <a:blip r:embed="rId11">
            <a:alphaModFix amt="43999"/>
            <a:extLst>
              <a:ext uri="{28A0092B-C50C-407E-A947-70E740481C1C}">
                <a14:useLocalDpi xmlns:a14="http://schemas.microsoft.com/office/drawing/2010/main" val="0"/>
              </a:ext>
              <a:ext uri="{96DAC541-7B7A-43D3-8B79-37D633B846F1}">
                <asvg:svgBlip xmlns:asvg="http://schemas.microsoft.com/office/drawing/2016/SVG/main" r:embed="rId12"/>
              </a:ext>
            </a:extLst>
          </a:blip>
          <a:srcRect r="48812"/>
          <a:stretch>
            <a:fillRect/>
          </a:stretch>
        </p:blipFill>
        <p:spPr>
          <a:xfrm>
            <a:off x="1028700" y="9397518"/>
            <a:ext cx="3233649" cy="568557"/>
          </a:xfrm>
          <a:prstGeom prst="rect">
            <a:avLst/>
          </a:prstGeom>
        </p:spPr>
      </p:pic>
      <p:sp>
        <p:nvSpPr>
          <p:cNvPr id="9" name="TextBox 9"/>
          <p:cNvSpPr txBox="1"/>
          <p:nvPr>
            <p:custDataLst>
              <p:tags r:id="rId8"/>
            </p:custDataLst>
          </p:nvPr>
        </p:nvSpPr>
        <p:spPr>
          <a:xfrm>
            <a:off x="1028700" y="2460626"/>
            <a:ext cx="16230600" cy="7483395"/>
          </a:xfrm>
          <a:prstGeom prst="rect">
            <a:avLst/>
          </a:prstGeom>
        </p:spPr>
        <p:txBody>
          <a:bodyPr wrap="square" lIns="0" tIns="0" rIns="0" bIns="0" rtlCol="0" anchor="t">
            <a:spAutoFit/>
          </a:bodyPr>
          <a:lstStyle/>
          <a:p>
            <a:pPr marL="734066" lvl="1" indent="-367033" algn="just">
              <a:lnSpc>
                <a:spcPts val="4930"/>
              </a:lnSpc>
              <a:buFont typeface="Arial"/>
              <a:buChar char="•"/>
            </a:pPr>
            <a:r>
              <a:rPr lang="fr-CA" sz="3400" spc="61" dirty="0">
                <a:solidFill>
                  <a:srgbClr val="0B5A98"/>
                </a:solidFill>
                <a:latin typeface="Kollektif"/>
              </a:rPr>
              <a:t>S’identifier à d’autres modèles qui donnent la priorité à leur qualité de vie (P)</a:t>
            </a:r>
          </a:p>
          <a:p>
            <a:pPr marL="734066" lvl="1" indent="-367033" algn="just">
              <a:lnSpc>
                <a:spcPts val="4930"/>
              </a:lnSpc>
              <a:buFont typeface="Arial"/>
              <a:buChar char="•"/>
            </a:pPr>
            <a:r>
              <a:rPr lang="fr-CA" sz="3400" spc="61" dirty="0">
                <a:solidFill>
                  <a:srgbClr val="0B5A98"/>
                </a:solidFill>
                <a:latin typeface="Kollektif"/>
              </a:rPr>
              <a:t>Passer de nombreuses heures sans dormir (D)</a:t>
            </a:r>
          </a:p>
          <a:p>
            <a:pPr marL="734066" lvl="1" indent="-367033" algn="just">
              <a:lnSpc>
                <a:spcPts val="4930"/>
              </a:lnSpc>
              <a:buFont typeface="Arial"/>
              <a:buChar char="•"/>
            </a:pPr>
            <a:r>
              <a:rPr lang="fr-CA" sz="3400" spc="61" dirty="0">
                <a:solidFill>
                  <a:srgbClr val="0B5A98"/>
                </a:solidFill>
                <a:latin typeface="Kollektif"/>
              </a:rPr>
              <a:t>Lecture (D)</a:t>
            </a:r>
          </a:p>
          <a:p>
            <a:pPr marL="734066" lvl="1" indent="-367033" algn="just">
              <a:lnSpc>
                <a:spcPts val="4930"/>
              </a:lnSpc>
              <a:buFont typeface="Arial"/>
              <a:buChar char="•"/>
            </a:pPr>
            <a:r>
              <a:rPr lang="fr-CA" sz="3400" spc="61" dirty="0">
                <a:solidFill>
                  <a:srgbClr val="0B5A98"/>
                </a:solidFill>
                <a:latin typeface="Kollektif"/>
              </a:rPr>
              <a:t>Écouter de la musique (D)</a:t>
            </a:r>
          </a:p>
          <a:p>
            <a:pPr marL="734066" lvl="1" indent="-367033" algn="just">
              <a:lnSpc>
                <a:spcPts val="4930"/>
              </a:lnSpc>
              <a:buFont typeface="Arial"/>
              <a:buChar char="•"/>
            </a:pPr>
            <a:r>
              <a:rPr lang="fr-CA" sz="3400" spc="61" dirty="0">
                <a:solidFill>
                  <a:srgbClr val="0B5A98"/>
                </a:solidFill>
                <a:latin typeface="Kollektif"/>
              </a:rPr>
              <a:t>Regarder la télévision (D)</a:t>
            </a:r>
          </a:p>
          <a:p>
            <a:pPr marL="734066" lvl="1" indent="-367033" algn="just">
              <a:lnSpc>
                <a:spcPts val="4930"/>
              </a:lnSpc>
              <a:buFont typeface="Arial"/>
              <a:buChar char="•"/>
            </a:pPr>
            <a:r>
              <a:rPr lang="fr-CA" sz="3400" spc="61" dirty="0">
                <a:solidFill>
                  <a:srgbClr val="0B5A98"/>
                </a:solidFill>
                <a:latin typeface="Kollektif"/>
              </a:rPr>
              <a:t>Faire du réseautage (réseaux sociaux) (D)</a:t>
            </a:r>
          </a:p>
          <a:p>
            <a:pPr marL="734066" lvl="1" indent="-367033" algn="just">
              <a:lnSpc>
                <a:spcPts val="4930"/>
              </a:lnSpc>
              <a:buFont typeface="Arial"/>
              <a:buChar char="•"/>
            </a:pPr>
            <a:r>
              <a:rPr lang="fr-CA" sz="3400" spc="61" dirty="0">
                <a:solidFill>
                  <a:srgbClr val="0B5A98"/>
                </a:solidFill>
                <a:latin typeface="Kollektif"/>
              </a:rPr>
              <a:t>Prier (E)</a:t>
            </a:r>
          </a:p>
          <a:p>
            <a:pPr marL="734066" lvl="1" indent="-367033" algn="just">
              <a:lnSpc>
                <a:spcPts val="4930"/>
              </a:lnSpc>
              <a:buFont typeface="Arial"/>
              <a:buChar char="•"/>
            </a:pPr>
            <a:r>
              <a:rPr lang="fr-CA" sz="3400" spc="61" dirty="0">
                <a:solidFill>
                  <a:srgbClr val="0B5A98"/>
                </a:solidFill>
                <a:latin typeface="Kollektif"/>
              </a:rPr>
              <a:t>Faire du ménage (D)</a:t>
            </a:r>
          </a:p>
          <a:p>
            <a:pPr marL="734066" lvl="1" indent="-367033" algn="just">
              <a:lnSpc>
                <a:spcPts val="4930"/>
              </a:lnSpc>
              <a:buFont typeface="Arial"/>
              <a:buChar char="•"/>
            </a:pPr>
            <a:r>
              <a:rPr lang="fr-CA" sz="3400" spc="61" dirty="0">
                <a:solidFill>
                  <a:srgbClr val="0B5A98"/>
                </a:solidFill>
                <a:latin typeface="Kollektif"/>
              </a:rPr>
              <a:t>Terminer son « travail empilé » (D)</a:t>
            </a:r>
          </a:p>
          <a:p>
            <a:pPr marL="734066" lvl="1" indent="-367033" algn="just">
              <a:lnSpc>
                <a:spcPts val="4930"/>
              </a:lnSpc>
              <a:buFont typeface="Arial"/>
              <a:buChar char="•"/>
            </a:pPr>
            <a:r>
              <a:rPr lang="fr-CA" sz="3400" spc="61" dirty="0">
                <a:solidFill>
                  <a:srgbClr val="0B5A98"/>
                </a:solidFill>
                <a:latin typeface="Kollektif"/>
              </a:rPr>
              <a:t>Suivre des cours en ligne (D)</a:t>
            </a:r>
          </a:p>
          <a:p>
            <a:pPr marL="734066" lvl="1" indent="-367033" algn="just">
              <a:lnSpc>
                <a:spcPts val="4930"/>
              </a:lnSpc>
              <a:buFont typeface="Arial"/>
              <a:buChar char="•"/>
            </a:pPr>
            <a:r>
              <a:rPr lang="fr-CA" sz="3400" spc="61" dirty="0">
                <a:solidFill>
                  <a:srgbClr val="0B5A98"/>
                </a:solidFill>
                <a:latin typeface="Kollektif"/>
              </a:rPr>
              <a:t>Jardiner (D)</a:t>
            </a:r>
          </a:p>
          <a:p>
            <a:pPr marL="734066" lvl="1" indent="-367033" algn="just">
              <a:lnSpc>
                <a:spcPts val="4930"/>
              </a:lnSpc>
              <a:buFont typeface="Arial"/>
              <a:buChar char="•"/>
            </a:pPr>
            <a:r>
              <a:rPr lang="fr-CA" sz="3400" spc="61" dirty="0">
                <a:solidFill>
                  <a:srgbClr val="0B5A98"/>
                </a:solidFill>
                <a:latin typeface="Kollektif"/>
              </a:rPr>
              <a:t>Dormir (D)</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5867400" y="342900"/>
            <a:ext cx="12115800" cy="5963107"/>
          </a:xfrm>
          <a:prstGeom prst="rect">
            <a:avLst/>
          </a:prstGeom>
        </p:spPr>
        <p:txBody>
          <a:bodyPr wrap="square" lIns="0" tIns="0" rIns="0" bIns="0" rtlCol="0" anchor="t">
            <a:spAutoFit/>
          </a:bodyPr>
          <a:lstStyle/>
          <a:p>
            <a:pPr marL="0" lvl="0" indent="0" algn="l">
              <a:lnSpc>
                <a:spcPts val="11599"/>
              </a:lnSpc>
              <a:spcBef>
                <a:spcPct val="0"/>
              </a:spcBef>
            </a:pPr>
            <a:r>
              <a:rPr lang="fr-CA" sz="9999" spc="-99" dirty="0">
                <a:solidFill>
                  <a:srgbClr val="CEF1EF"/>
                </a:solidFill>
                <a:latin typeface="Aharoni" panose="02010803020104030203" pitchFamily="2" charset="-79"/>
                <a:cs typeface="Aharoni" panose="02010803020104030203" pitchFamily="2" charset="-79"/>
              </a:rPr>
              <a:t>Le but des stratégies d’adaptation orientées vers les </a:t>
            </a:r>
            <a:r>
              <a:rPr lang="fr-CA" sz="9999" spc="-99" dirty="0">
                <a:solidFill>
                  <a:srgbClr val="99B83C"/>
                </a:solidFill>
                <a:latin typeface="Aharoni" panose="02010803020104030203" pitchFamily="2" charset="-79"/>
                <a:cs typeface="Aharoni" panose="02010803020104030203" pitchFamily="2" charset="-79"/>
              </a:rPr>
              <a:t>problèmes :</a:t>
            </a:r>
          </a:p>
        </p:txBody>
      </p:sp>
      <p:sp>
        <p:nvSpPr>
          <p:cNvPr id="3" name="TextBox 3"/>
          <p:cNvSpPr txBox="1"/>
          <p:nvPr>
            <p:custDataLst>
              <p:tags r:id="rId2"/>
            </p:custDataLst>
          </p:nvPr>
        </p:nvSpPr>
        <p:spPr>
          <a:xfrm>
            <a:off x="-34413" y="3548542"/>
            <a:ext cx="3866780" cy="9056325"/>
          </a:xfrm>
          <a:prstGeom prst="rect">
            <a:avLst/>
          </a:prstGeom>
        </p:spPr>
        <p:txBody>
          <a:bodyPr lIns="0" tIns="0" rIns="0" bIns="0" rtlCol="0" anchor="t">
            <a:spAutoFit/>
          </a:bodyPr>
          <a:lstStyle/>
          <a:p>
            <a:pPr>
              <a:lnSpc>
                <a:spcPts val="46400"/>
              </a:lnSpc>
            </a:pPr>
            <a:r>
              <a:rPr lang="en-US" sz="119400" spc="-400" dirty="0">
                <a:solidFill>
                  <a:srgbClr val="CEF1EF"/>
                </a:solidFill>
                <a:latin typeface="Aharoni" panose="02010803020104030203" pitchFamily="2" charset="-79"/>
                <a:cs typeface="Aharoni" panose="02010803020104030203" pitchFamily="2" charset="-79"/>
              </a:rPr>
              <a:t>3</a:t>
            </a:r>
          </a:p>
        </p:txBody>
      </p:sp>
      <p:sp>
        <p:nvSpPr>
          <p:cNvPr id="4" name="TextBox 4"/>
          <p:cNvSpPr txBox="1"/>
          <p:nvPr>
            <p:custDataLst>
              <p:tags r:id="rId3"/>
            </p:custDataLst>
          </p:nvPr>
        </p:nvSpPr>
        <p:spPr>
          <a:xfrm>
            <a:off x="5692741" y="6022602"/>
            <a:ext cx="8328193" cy="3161956"/>
          </a:xfrm>
          <a:prstGeom prst="rect">
            <a:avLst/>
          </a:prstGeom>
        </p:spPr>
        <p:txBody>
          <a:bodyPr wrap="square" lIns="0" tIns="0" rIns="0" bIns="0" rtlCol="0" anchor="t">
            <a:spAutoFit/>
          </a:bodyPr>
          <a:lstStyle/>
          <a:p>
            <a:pPr marL="971550" lvl="1" indent="-485775" algn="just">
              <a:lnSpc>
                <a:spcPts val="6299"/>
              </a:lnSpc>
              <a:buFont typeface="Arial"/>
              <a:buChar char="•"/>
            </a:pPr>
            <a:r>
              <a:rPr lang="fr-CA" sz="4500" spc="81" dirty="0">
                <a:solidFill>
                  <a:srgbClr val="FFFFFF"/>
                </a:solidFill>
                <a:latin typeface="Kollektif"/>
              </a:rPr>
              <a:t>Identifier le problème</a:t>
            </a:r>
          </a:p>
          <a:p>
            <a:pPr marL="971550" lvl="1" indent="-485775" algn="just">
              <a:lnSpc>
                <a:spcPts val="6299"/>
              </a:lnSpc>
              <a:buFont typeface="Arial"/>
              <a:buChar char="•"/>
            </a:pPr>
            <a:r>
              <a:rPr lang="fr-CA" sz="4500" spc="81" dirty="0">
                <a:solidFill>
                  <a:srgbClr val="FFFFFF"/>
                </a:solidFill>
                <a:latin typeface="Kollektif"/>
              </a:rPr>
              <a:t>Générer des solutions</a:t>
            </a:r>
          </a:p>
          <a:p>
            <a:pPr marL="971550" lvl="1" indent="-485775" algn="just">
              <a:lnSpc>
                <a:spcPts val="6299"/>
              </a:lnSpc>
              <a:buFont typeface="Arial"/>
              <a:buChar char="•"/>
            </a:pPr>
            <a:r>
              <a:rPr lang="fr-CA" sz="4500" spc="81" dirty="0">
                <a:solidFill>
                  <a:srgbClr val="FFFFFF"/>
                </a:solidFill>
                <a:latin typeface="Kollektif"/>
              </a:rPr>
              <a:t>Tester les solutions</a:t>
            </a:r>
          </a:p>
          <a:p>
            <a:pPr marL="971550" lvl="1" indent="-485775" algn="just">
              <a:lnSpc>
                <a:spcPts val="6299"/>
              </a:lnSpc>
              <a:buFont typeface="Arial"/>
              <a:buChar char="•"/>
            </a:pPr>
            <a:r>
              <a:rPr lang="fr-CA" sz="4500" spc="81" dirty="0">
                <a:solidFill>
                  <a:srgbClr val="FFFFFF"/>
                </a:solidFill>
                <a:latin typeface="Kollektif"/>
              </a:rPr>
              <a:t>Évaluer les résultats</a:t>
            </a:r>
          </a:p>
        </p:txBody>
      </p:sp>
    </p:spTree>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sp>
        <p:nvSpPr>
          <p:cNvPr id="2" name="AutoShape 2"/>
          <p:cNvSpPr/>
          <p:nvPr>
            <p:custDataLst>
              <p:tags r:id="rId1"/>
            </p:custDataLst>
          </p:nvPr>
        </p:nvSpPr>
        <p:spPr>
          <a:xfrm>
            <a:off x="1038225" y="3350419"/>
            <a:ext cx="16230600" cy="0"/>
          </a:xfrm>
          <a:prstGeom prst="line">
            <a:avLst/>
          </a:prstGeom>
          <a:ln w="66675" cap="rnd">
            <a:solidFill>
              <a:srgbClr val="0B5A98"/>
            </a:solidFill>
            <a:prstDash val="solid"/>
            <a:headEnd type="none" w="sm" len="sm"/>
            <a:tailEnd type="none" w="sm" len="sm"/>
          </a:ln>
        </p:spPr>
      </p:sp>
      <p:sp>
        <p:nvSpPr>
          <p:cNvPr id="3" name="AutoShape 3"/>
          <p:cNvSpPr/>
          <p:nvPr>
            <p:custDataLst>
              <p:tags r:id="rId2"/>
            </p:custDataLst>
          </p:nvPr>
        </p:nvSpPr>
        <p:spPr>
          <a:xfrm>
            <a:off x="1028700" y="5372100"/>
            <a:ext cx="16230600" cy="0"/>
          </a:xfrm>
          <a:prstGeom prst="line">
            <a:avLst/>
          </a:prstGeom>
          <a:ln w="66675" cap="rnd">
            <a:solidFill>
              <a:srgbClr val="0B5A98"/>
            </a:solidFill>
            <a:prstDash val="solid"/>
            <a:headEnd type="none" w="sm" len="sm"/>
            <a:tailEnd type="none" w="sm" len="sm"/>
          </a:ln>
        </p:spPr>
      </p:sp>
      <p:sp>
        <p:nvSpPr>
          <p:cNvPr id="4" name="AutoShape 4"/>
          <p:cNvSpPr/>
          <p:nvPr>
            <p:custDataLst>
              <p:tags r:id="rId3"/>
            </p:custDataLst>
          </p:nvPr>
        </p:nvSpPr>
        <p:spPr>
          <a:xfrm>
            <a:off x="1028700" y="7184231"/>
            <a:ext cx="16230600" cy="0"/>
          </a:xfrm>
          <a:prstGeom prst="line">
            <a:avLst/>
          </a:prstGeom>
          <a:ln w="66675" cap="rnd">
            <a:solidFill>
              <a:srgbClr val="0B5A98"/>
            </a:solidFill>
            <a:prstDash val="solid"/>
            <a:headEnd type="none" w="sm" len="sm"/>
            <a:tailEnd type="none" w="sm" len="sm"/>
          </a:ln>
        </p:spPr>
      </p:sp>
      <p:sp>
        <p:nvSpPr>
          <p:cNvPr id="5" name="AutoShape 5"/>
          <p:cNvSpPr/>
          <p:nvPr>
            <p:custDataLst>
              <p:tags r:id="rId4"/>
            </p:custDataLst>
          </p:nvPr>
        </p:nvSpPr>
        <p:spPr>
          <a:xfrm rot="5400000">
            <a:off x="10417419" y="5110162"/>
            <a:ext cx="8362950" cy="0"/>
          </a:xfrm>
          <a:prstGeom prst="line">
            <a:avLst/>
          </a:prstGeom>
          <a:ln w="66675" cap="rnd">
            <a:solidFill>
              <a:srgbClr val="0B5A98"/>
            </a:solidFill>
            <a:prstDash val="solid"/>
            <a:headEnd type="none" w="sm" len="sm"/>
            <a:tailEnd type="none" w="sm" len="sm"/>
          </a:ln>
        </p:spPr>
      </p:sp>
      <p:sp>
        <p:nvSpPr>
          <p:cNvPr id="6" name="AutoShape 6"/>
          <p:cNvSpPr/>
          <p:nvPr>
            <p:custDataLst>
              <p:tags r:id="rId5"/>
            </p:custDataLst>
          </p:nvPr>
        </p:nvSpPr>
        <p:spPr>
          <a:xfrm>
            <a:off x="1028700" y="962025"/>
            <a:ext cx="16230600" cy="0"/>
          </a:xfrm>
          <a:prstGeom prst="line">
            <a:avLst/>
          </a:prstGeom>
          <a:ln w="66675" cap="rnd">
            <a:solidFill>
              <a:srgbClr val="0B5A98"/>
            </a:solidFill>
            <a:prstDash val="solid"/>
            <a:headEnd type="none" w="sm" len="sm"/>
            <a:tailEnd type="none" w="sm" len="sm"/>
          </a:ln>
        </p:spPr>
      </p:sp>
      <p:sp>
        <p:nvSpPr>
          <p:cNvPr id="7" name="AutoShape 7"/>
          <p:cNvSpPr/>
          <p:nvPr>
            <p:custDataLst>
              <p:tags r:id="rId6"/>
            </p:custDataLst>
          </p:nvPr>
        </p:nvSpPr>
        <p:spPr>
          <a:xfrm>
            <a:off x="1028700" y="9258300"/>
            <a:ext cx="16230600" cy="0"/>
          </a:xfrm>
          <a:prstGeom prst="line">
            <a:avLst/>
          </a:prstGeom>
          <a:ln w="66675" cap="rnd">
            <a:solidFill>
              <a:srgbClr val="0B5A98"/>
            </a:solidFill>
            <a:prstDash val="solid"/>
            <a:headEnd type="none" w="sm" len="sm"/>
            <a:tailEnd type="none" w="sm" len="sm"/>
          </a:ln>
        </p:spPr>
      </p:sp>
      <p:sp>
        <p:nvSpPr>
          <p:cNvPr id="8" name="AutoShape 8"/>
          <p:cNvSpPr/>
          <p:nvPr>
            <p:custDataLst>
              <p:tags r:id="rId7"/>
            </p:custDataLst>
          </p:nvPr>
        </p:nvSpPr>
        <p:spPr>
          <a:xfrm rot="5400000">
            <a:off x="13111162" y="5110162"/>
            <a:ext cx="8229600" cy="0"/>
          </a:xfrm>
          <a:prstGeom prst="line">
            <a:avLst/>
          </a:prstGeom>
          <a:ln w="66675" cap="rnd">
            <a:solidFill>
              <a:srgbClr val="0B5A98"/>
            </a:solidFill>
            <a:prstDash val="solid"/>
            <a:headEnd type="none" w="sm" len="sm"/>
            <a:tailEnd type="none" w="sm" len="sm"/>
          </a:ln>
        </p:spPr>
      </p:sp>
      <p:sp>
        <p:nvSpPr>
          <p:cNvPr id="9" name="TextBox 9"/>
          <p:cNvSpPr txBox="1"/>
          <p:nvPr>
            <p:custDataLst>
              <p:tags r:id="rId8"/>
            </p:custDataLst>
          </p:nvPr>
        </p:nvSpPr>
        <p:spPr>
          <a:xfrm>
            <a:off x="1028700" y="3624580"/>
            <a:ext cx="5136304" cy="679673"/>
          </a:xfrm>
          <a:prstGeom prst="rect">
            <a:avLst/>
          </a:prstGeom>
        </p:spPr>
        <p:txBody>
          <a:bodyPr wrap="square" lIns="0" tIns="0" rIns="0" bIns="0" rtlCol="0" anchor="t">
            <a:spAutoFit/>
          </a:bodyPr>
          <a:lstStyle/>
          <a:p>
            <a:pPr marL="0" lvl="0" indent="0" algn="l">
              <a:lnSpc>
                <a:spcPts val="5319"/>
              </a:lnSpc>
              <a:spcBef>
                <a:spcPct val="0"/>
              </a:spcBef>
            </a:pPr>
            <a:r>
              <a:rPr lang="en-US" sz="3799" u="none" spc="379" dirty="0">
                <a:solidFill>
                  <a:srgbClr val="0B5A98"/>
                </a:solidFill>
                <a:latin typeface="Gochi Hand Bold"/>
              </a:rPr>
              <a:t>IMPRÉVISIBILITÉ</a:t>
            </a:r>
          </a:p>
        </p:txBody>
      </p:sp>
      <p:sp>
        <p:nvSpPr>
          <p:cNvPr id="10" name="TextBox 10"/>
          <p:cNvSpPr txBox="1"/>
          <p:nvPr>
            <p:custDataLst>
              <p:tags r:id="rId9"/>
            </p:custDataLst>
          </p:nvPr>
        </p:nvSpPr>
        <p:spPr>
          <a:xfrm>
            <a:off x="1028700" y="5705371"/>
            <a:ext cx="3769569" cy="699087"/>
          </a:xfrm>
          <a:prstGeom prst="rect">
            <a:avLst/>
          </a:prstGeom>
        </p:spPr>
        <p:txBody>
          <a:bodyPr wrap="square" lIns="0" tIns="0" rIns="0" bIns="0" rtlCol="0" anchor="t">
            <a:spAutoFit/>
          </a:bodyPr>
          <a:lstStyle/>
          <a:p>
            <a:pPr marL="0" lvl="0" indent="0" algn="l">
              <a:lnSpc>
                <a:spcPts val="5319"/>
              </a:lnSpc>
              <a:spcBef>
                <a:spcPct val="0"/>
              </a:spcBef>
            </a:pPr>
            <a:r>
              <a:rPr lang="en-US" sz="3799" u="none" spc="379">
                <a:solidFill>
                  <a:srgbClr val="0B5A98"/>
                </a:solidFill>
                <a:latin typeface="Gochi Hand Bold"/>
              </a:rPr>
              <a:t>NOUVEAUTÉ</a:t>
            </a:r>
          </a:p>
        </p:txBody>
      </p:sp>
      <p:sp>
        <p:nvSpPr>
          <p:cNvPr id="11" name="TextBox 11"/>
          <p:cNvSpPr txBox="1"/>
          <p:nvPr>
            <p:custDataLst>
              <p:tags r:id="rId10"/>
            </p:custDataLst>
          </p:nvPr>
        </p:nvSpPr>
        <p:spPr>
          <a:xfrm>
            <a:off x="1028700" y="7513967"/>
            <a:ext cx="5559550" cy="679673"/>
          </a:xfrm>
          <a:prstGeom prst="rect">
            <a:avLst/>
          </a:prstGeom>
        </p:spPr>
        <p:txBody>
          <a:bodyPr wrap="square" lIns="0" tIns="0" rIns="0" bIns="0" rtlCol="0" anchor="t">
            <a:spAutoFit/>
          </a:bodyPr>
          <a:lstStyle/>
          <a:p>
            <a:pPr marL="0" lvl="0" indent="0" algn="l">
              <a:lnSpc>
                <a:spcPts val="5319"/>
              </a:lnSpc>
              <a:spcBef>
                <a:spcPct val="0"/>
              </a:spcBef>
            </a:pPr>
            <a:r>
              <a:rPr lang="en-US" sz="3799" u="none" spc="379">
                <a:solidFill>
                  <a:srgbClr val="0B5A98"/>
                </a:solidFill>
                <a:latin typeface="Gochi Hand Bold"/>
              </a:rPr>
              <a:t>ÉGO MENACÉ</a:t>
            </a:r>
          </a:p>
        </p:txBody>
      </p:sp>
      <p:sp>
        <p:nvSpPr>
          <p:cNvPr id="12" name="TextBox 12"/>
          <p:cNvSpPr txBox="1"/>
          <p:nvPr>
            <p:custDataLst>
              <p:tags r:id="rId11"/>
            </p:custDataLst>
          </p:nvPr>
        </p:nvSpPr>
        <p:spPr>
          <a:xfrm>
            <a:off x="1038225" y="1843417"/>
            <a:ext cx="12746166" cy="1269578"/>
          </a:xfrm>
          <a:prstGeom prst="rect">
            <a:avLst/>
          </a:prstGeom>
        </p:spPr>
        <p:txBody>
          <a:bodyPr lIns="0" tIns="0" rIns="0" bIns="0" rtlCol="0" anchor="t">
            <a:spAutoFit/>
          </a:bodyPr>
          <a:lstStyle/>
          <a:p>
            <a:pPr algn="just">
              <a:lnSpc>
                <a:spcPts val="3359"/>
              </a:lnSpc>
              <a:spcBef>
                <a:spcPct val="0"/>
              </a:spcBef>
            </a:pPr>
            <a:r>
              <a:rPr lang="en-US" sz="2400" spc="240" dirty="0">
                <a:solidFill>
                  <a:srgbClr val="0B5A98"/>
                </a:solidFill>
                <a:latin typeface="Kollektif"/>
              </a:rPr>
              <a:t>Se </a:t>
            </a:r>
            <a:r>
              <a:rPr lang="en-US" sz="2400" spc="240" dirty="0" err="1">
                <a:solidFill>
                  <a:srgbClr val="0B5A98"/>
                </a:solidFill>
                <a:latin typeface="Kollektif"/>
              </a:rPr>
              <a:t>sentir</a:t>
            </a:r>
            <a:r>
              <a:rPr lang="en-US" sz="2400" spc="240" dirty="0">
                <a:solidFill>
                  <a:srgbClr val="0B5A98"/>
                </a:solidFill>
                <a:latin typeface="Kollektif"/>
              </a:rPr>
              <a:t> </a:t>
            </a:r>
            <a:r>
              <a:rPr lang="en-US" sz="2400" spc="240" dirty="0" err="1">
                <a:solidFill>
                  <a:srgbClr val="0B5A98"/>
                </a:solidFill>
                <a:latin typeface="Kollektif"/>
              </a:rPr>
              <a:t>impuissant.e</a:t>
            </a:r>
            <a:r>
              <a:rPr lang="en-US" sz="2400" spc="240" dirty="0">
                <a:solidFill>
                  <a:srgbClr val="0B5A98"/>
                </a:solidFill>
                <a:latin typeface="Kollektif"/>
              </a:rPr>
              <a:t>, </a:t>
            </a:r>
            <a:r>
              <a:rPr lang="en-US" sz="2400" spc="240" dirty="0" err="1">
                <a:solidFill>
                  <a:srgbClr val="0B5A98"/>
                </a:solidFill>
                <a:latin typeface="Kollektif"/>
              </a:rPr>
              <a:t>avoir</a:t>
            </a:r>
            <a:r>
              <a:rPr lang="en-US" sz="2400" spc="240" dirty="0">
                <a:solidFill>
                  <a:srgbClr val="0B5A98"/>
                </a:solidFill>
                <a:latin typeface="Kollektif"/>
              </a:rPr>
              <a:t> </a:t>
            </a:r>
            <a:r>
              <a:rPr lang="en-US" sz="2400" spc="240" dirty="0" err="1">
                <a:solidFill>
                  <a:srgbClr val="0B5A98"/>
                </a:solidFill>
                <a:latin typeface="Kollektif"/>
              </a:rPr>
              <a:t>l’impression</a:t>
            </a:r>
            <a:r>
              <a:rPr lang="en-US" sz="2400" spc="240" dirty="0">
                <a:solidFill>
                  <a:srgbClr val="0B5A98"/>
                </a:solidFill>
                <a:latin typeface="Kollektif"/>
              </a:rPr>
              <a:t> de ne pas </a:t>
            </a:r>
            <a:r>
              <a:rPr lang="en-US" sz="2400" spc="240" dirty="0" err="1">
                <a:solidFill>
                  <a:srgbClr val="0B5A98"/>
                </a:solidFill>
                <a:latin typeface="Kollektif"/>
              </a:rPr>
              <a:t>avoir</a:t>
            </a:r>
            <a:r>
              <a:rPr lang="en-US" sz="2400" spc="240" dirty="0">
                <a:solidFill>
                  <a:srgbClr val="0B5A98"/>
                </a:solidFill>
                <a:latin typeface="Kollektif"/>
              </a:rPr>
              <a:t> de </a:t>
            </a:r>
            <a:r>
              <a:rPr lang="en-US" sz="2400" spc="240" dirty="0" err="1">
                <a:solidFill>
                  <a:srgbClr val="0B5A98"/>
                </a:solidFill>
                <a:latin typeface="Kollektif"/>
              </a:rPr>
              <a:t>contrôle</a:t>
            </a:r>
            <a:r>
              <a:rPr lang="en-US" sz="2400" spc="240" dirty="0">
                <a:solidFill>
                  <a:srgbClr val="0B5A98"/>
                </a:solidFill>
                <a:latin typeface="Kollektif"/>
              </a:rPr>
              <a:t> sur la situation </a:t>
            </a:r>
            <a:r>
              <a:rPr lang="en-US" sz="2400" spc="240" dirty="0" err="1">
                <a:solidFill>
                  <a:srgbClr val="0B5A98"/>
                </a:solidFill>
                <a:latin typeface="Kollektif"/>
              </a:rPr>
              <a:t>ou</a:t>
            </a:r>
            <a:r>
              <a:rPr lang="en-US" sz="2400" spc="240" dirty="0">
                <a:solidFill>
                  <a:srgbClr val="0B5A98"/>
                </a:solidFill>
                <a:latin typeface="Kollektif"/>
              </a:rPr>
              <a:t> </a:t>
            </a:r>
            <a:r>
              <a:rPr lang="en-US" sz="2400" spc="240" dirty="0" err="1">
                <a:solidFill>
                  <a:srgbClr val="0B5A98"/>
                </a:solidFill>
                <a:latin typeface="Kollektif"/>
              </a:rPr>
              <a:t>avoir</a:t>
            </a:r>
            <a:r>
              <a:rPr lang="en-US" sz="2400" spc="240" dirty="0">
                <a:solidFill>
                  <a:srgbClr val="0B5A98"/>
                </a:solidFill>
                <a:latin typeface="Kollektif"/>
              </a:rPr>
              <a:t> </a:t>
            </a:r>
            <a:r>
              <a:rPr lang="en-US" sz="2400" spc="240" dirty="0" err="1">
                <a:solidFill>
                  <a:srgbClr val="0B5A98"/>
                </a:solidFill>
                <a:latin typeface="Kollektif"/>
              </a:rPr>
              <a:t>l’impression</a:t>
            </a:r>
            <a:r>
              <a:rPr lang="en-US" sz="2400" spc="240" dirty="0">
                <a:solidFill>
                  <a:srgbClr val="0B5A98"/>
                </a:solidFill>
                <a:latin typeface="Kollektif"/>
              </a:rPr>
              <a:t> de ne pas </a:t>
            </a:r>
            <a:r>
              <a:rPr lang="en-US" sz="2400" spc="240" dirty="0" err="1">
                <a:solidFill>
                  <a:srgbClr val="0B5A98"/>
                </a:solidFill>
                <a:latin typeface="Kollektif"/>
              </a:rPr>
              <a:t>avoir</a:t>
            </a:r>
            <a:r>
              <a:rPr lang="en-US" sz="2400" spc="240" dirty="0">
                <a:solidFill>
                  <a:srgbClr val="0B5A98"/>
                </a:solidFill>
                <a:latin typeface="Kollektif"/>
              </a:rPr>
              <a:t> les </a:t>
            </a:r>
            <a:r>
              <a:rPr lang="en-US" sz="2400" spc="240" dirty="0" err="1">
                <a:solidFill>
                  <a:srgbClr val="0B5A98"/>
                </a:solidFill>
                <a:latin typeface="Kollektif"/>
              </a:rPr>
              <a:t>capacités</a:t>
            </a:r>
            <a:r>
              <a:rPr lang="en-US" sz="2400" spc="240" dirty="0">
                <a:solidFill>
                  <a:srgbClr val="0B5A98"/>
                </a:solidFill>
                <a:latin typeface="Kollektif"/>
              </a:rPr>
              <a:t> </a:t>
            </a:r>
            <a:r>
              <a:rPr lang="en-US" sz="2400" spc="240" dirty="0" err="1">
                <a:solidFill>
                  <a:srgbClr val="0B5A98"/>
                </a:solidFill>
                <a:latin typeface="Kollektif"/>
              </a:rPr>
              <a:t>d’influencer</a:t>
            </a:r>
            <a:r>
              <a:rPr lang="en-US" sz="2400" spc="240" dirty="0">
                <a:solidFill>
                  <a:srgbClr val="0B5A98"/>
                </a:solidFill>
                <a:latin typeface="Kollektif"/>
              </a:rPr>
              <a:t> la situation.</a:t>
            </a:r>
          </a:p>
        </p:txBody>
      </p:sp>
      <p:sp>
        <p:nvSpPr>
          <p:cNvPr id="13" name="TextBox 13"/>
          <p:cNvSpPr txBox="1"/>
          <p:nvPr>
            <p:custDataLst>
              <p:tags r:id="rId12"/>
            </p:custDataLst>
          </p:nvPr>
        </p:nvSpPr>
        <p:spPr>
          <a:xfrm>
            <a:off x="1028700" y="4309110"/>
            <a:ext cx="12746166" cy="834390"/>
          </a:xfrm>
          <a:prstGeom prst="rect">
            <a:avLst/>
          </a:prstGeom>
        </p:spPr>
        <p:txBody>
          <a:bodyPr lIns="0" tIns="0" rIns="0" bIns="0" rtlCol="0" anchor="t">
            <a:spAutoFit/>
          </a:bodyPr>
          <a:lstStyle/>
          <a:p>
            <a:pPr marL="0" lvl="0" indent="0" algn="just">
              <a:lnSpc>
                <a:spcPts val="3359"/>
              </a:lnSpc>
              <a:spcBef>
                <a:spcPct val="0"/>
              </a:spcBef>
            </a:pPr>
            <a:r>
              <a:rPr lang="en-US" sz="2400" u="none" spc="240" dirty="0" err="1">
                <a:solidFill>
                  <a:srgbClr val="0B5A98"/>
                </a:solidFill>
                <a:latin typeface="Kollektif"/>
              </a:rPr>
              <a:t>Quelque</a:t>
            </a:r>
            <a:r>
              <a:rPr lang="en-US" sz="2400" u="none" spc="240" dirty="0">
                <a:solidFill>
                  <a:srgbClr val="0B5A98"/>
                </a:solidFill>
                <a:latin typeface="Kollektif"/>
              </a:rPr>
              <a:t> chose de </a:t>
            </a:r>
            <a:r>
              <a:rPr lang="en-US" sz="2400" u="none" spc="240" dirty="0" err="1">
                <a:solidFill>
                  <a:srgbClr val="0B5A98"/>
                </a:solidFill>
                <a:latin typeface="Kollektif"/>
              </a:rPr>
              <a:t>complètement</a:t>
            </a:r>
            <a:r>
              <a:rPr lang="en-US" sz="2400" u="none" spc="240" dirty="0">
                <a:solidFill>
                  <a:srgbClr val="0B5A98"/>
                </a:solidFill>
                <a:latin typeface="Kollektif"/>
              </a:rPr>
              <a:t> </a:t>
            </a:r>
            <a:r>
              <a:rPr lang="en-US" sz="2400" u="none" spc="240" dirty="0" err="1">
                <a:solidFill>
                  <a:srgbClr val="0B5A98"/>
                </a:solidFill>
                <a:latin typeface="Kollektif"/>
              </a:rPr>
              <a:t>inattendu</a:t>
            </a:r>
            <a:r>
              <a:rPr lang="en-US" sz="2400" u="none" spc="240" dirty="0">
                <a:solidFill>
                  <a:srgbClr val="0B5A98"/>
                </a:solidFill>
                <a:latin typeface="Kollektif"/>
              </a:rPr>
              <a:t> se </a:t>
            </a:r>
            <a:r>
              <a:rPr lang="en-US" sz="2400" u="none" spc="240" dirty="0" err="1">
                <a:solidFill>
                  <a:srgbClr val="0B5A98"/>
                </a:solidFill>
                <a:latin typeface="Kollektif"/>
              </a:rPr>
              <a:t>produit</a:t>
            </a:r>
            <a:r>
              <a:rPr lang="en-US" sz="2400" u="none" spc="240" dirty="0">
                <a:solidFill>
                  <a:srgbClr val="0B5A98"/>
                </a:solidFill>
                <a:latin typeface="Kollektif"/>
              </a:rPr>
              <a:t> </a:t>
            </a:r>
            <a:r>
              <a:rPr lang="en-US" sz="2400" u="none" spc="240" dirty="0" err="1">
                <a:solidFill>
                  <a:srgbClr val="0B5A98"/>
                </a:solidFill>
                <a:latin typeface="Kollektif"/>
              </a:rPr>
              <a:t>ou</a:t>
            </a:r>
            <a:r>
              <a:rPr lang="en-US" sz="2400" u="none" spc="240" dirty="0">
                <a:solidFill>
                  <a:srgbClr val="0B5A98"/>
                </a:solidFill>
                <a:latin typeface="Kollektif"/>
              </a:rPr>
              <a:t> encore, ne pas savoir à </a:t>
            </a:r>
            <a:r>
              <a:rPr lang="en-US" sz="2400" u="none" spc="240" dirty="0" err="1">
                <a:solidFill>
                  <a:srgbClr val="0B5A98"/>
                </a:solidFill>
                <a:latin typeface="Kollektif"/>
              </a:rPr>
              <a:t>l’avance</a:t>
            </a:r>
            <a:r>
              <a:rPr lang="en-US" sz="2400" u="none" spc="240" dirty="0">
                <a:solidFill>
                  <a:srgbClr val="0B5A98"/>
                </a:solidFill>
                <a:latin typeface="Kollektif"/>
              </a:rPr>
              <a:t> </a:t>
            </a:r>
            <a:r>
              <a:rPr lang="en-US" sz="2400" u="none" spc="240" dirty="0" err="1">
                <a:solidFill>
                  <a:srgbClr val="0B5A98"/>
                </a:solidFill>
                <a:latin typeface="Kollektif"/>
              </a:rPr>
              <a:t>ce</a:t>
            </a:r>
            <a:r>
              <a:rPr lang="en-US" sz="2400" u="none" spc="240" dirty="0">
                <a:solidFill>
                  <a:srgbClr val="0B5A98"/>
                </a:solidFill>
                <a:latin typeface="Kollektif"/>
              </a:rPr>
              <a:t> qui </a:t>
            </a:r>
            <a:r>
              <a:rPr lang="en-US" sz="2400" u="none" spc="240" dirty="0" err="1">
                <a:solidFill>
                  <a:srgbClr val="0B5A98"/>
                </a:solidFill>
                <a:latin typeface="Kollektif"/>
              </a:rPr>
              <a:t>va</a:t>
            </a:r>
            <a:r>
              <a:rPr lang="en-US" sz="2400" u="none" spc="240" dirty="0">
                <a:solidFill>
                  <a:srgbClr val="0B5A98"/>
                </a:solidFill>
                <a:latin typeface="Kollektif"/>
              </a:rPr>
              <a:t> se </a:t>
            </a:r>
            <a:r>
              <a:rPr lang="en-US" sz="2400" u="none" spc="240" dirty="0" err="1">
                <a:solidFill>
                  <a:srgbClr val="0B5A98"/>
                </a:solidFill>
                <a:latin typeface="Kollektif"/>
              </a:rPr>
              <a:t>produire</a:t>
            </a:r>
            <a:r>
              <a:rPr lang="en-US" sz="2400" u="none" spc="240" dirty="0">
                <a:solidFill>
                  <a:srgbClr val="0B5A98"/>
                </a:solidFill>
                <a:latin typeface="Kollektif"/>
              </a:rPr>
              <a:t>.</a:t>
            </a:r>
          </a:p>
        </p:txBody>
      </p:sp>
      <p:sp>
        <p:nvSpPr>
          <p:cNvPr id="14" name="TextBox 14"/>
          <p:cNvSpPr txBox="1"/>
          <p:nvPr>
            <p:custDataLst>
              <p:tags r:id="rId13"/>
            </p:custDataLst>
          </p:nvPr>
        </p:nvSpPr>
        <p:spPr>
          <a:xfrm>
            <a:off x="1028700" y="6386364"/>
            <a:ext cx="12746166" cy="397545"/>
          </a:xfrm>
          <a:prstGeom prst="rect">
            <a:avLst/>
          </a:prstGeom>
        </p:spPr>
        <p:txBody>
          <a:bodyPr lIns="0" tIns="0" rIns="0" bIns="0" rtlCol="0" anchor="t">
            <a:spAutoFit/>
          </a:bodyPr>
          <a:lstStyle/>
          <a:p>
            <a:pPr marL="0" lvl="0" indent="0" algn="just">
              <a:lnSpc>
                <a:spcPts val="3359"/>
              </a:lnSpc>
              <a:spcBef>
                <a:spcPct val="0"/>
              </a:spcBef>
            </a:pPr>
            <a:r>
              <a:rPr lang="fr-CA" sz="2400" u="none" spc="240" dirty="0">
                <a:solidFill>
                  <a:srgbClr val="0B5A98"/>
                </a:solidFill>
                <a:latin typeface="Kollektif"/>
              </a:rPr>
              <a:t>Quelque chose de nouveau que vous n’avez jamais expérimenté se produit</a:t>
            </a:r>
            <a:r>
              <a:rPr lang="en-US" sz="2400" u="none" spc="240" dirty="0">
                <a:solidFill>
                  <a:srgbClr val="0B5A98"/>
                </a:solidFill>
                <a:latin typeface="Kollektif"/>
              </a:rPr>
              <a:t>.</a:t>
            </a:r>
          </a:p>
        </p:txBody>
      </p:sp>
      <p:sp>
        <p:nvSpPr>
          <p:cNvPr id="15" name="TextBox 15"/>
          <p:cNvSpPr txBox="1"/>
          <p:nvPr>
            <p:custDataLst>
              <p:tags r:id="rId14"/>
            </p:custDataLst>
          </p:nvPr>
        </p:nvSpPr>
        <p:spPr>
          <a:xfrm>
            <a:off x="1028700" y="8112773"/>
            <a:ext cx="12746166" cy="834390"/>
          </a:xfrm>
          <a:prstGeom prst="rect">
            <a:avLst/>
          </a:prstGeom>
        </p:spPr>
        <p:txBody>
          <a:bodyPr lIns="0" tIns="0" rIns="0" bIns="0" rtlCol="0" anchor="t">
            <a:spAutoFit/>
          </a:bodyPr>
          <a:lstStyle/>
          <a:p>
            <a:pPr marL="0" lvl="0" indent="0" algn="just">
              <a:lnSpc>
                <a:spcPts val="3359"/>
              </a:lnSpc>
              <a:spcBef>
                <a:spcPct val="0"/>
              </a:spcBef>
            </a:pPr>
            <a:r>
              <a:rPr lang="en-US" sz="2400" u="none" spc="240" dirty="0" err="1">
                <a:solidFill>
                  <a:srgbClr val="0B5A98"/>
                </a:solidFill>
                <a:latin typeface="Kollektif"/>
              </a:rPr>
              <a:t>Sentir</a:t>
            </a:r>
            <a:r>
              <a:rPr lang="en-US" sz="2400" u="none" spc="240" dirty="0">
                <a:solidFill>
                  <a:srgbClr val="0B5A98"/>
                </a:solidFill>
                <a:latin typeface="Kollektif"/>
              </a:rPr>
              <a:t> que </a:t>
            </a:r>
            <a:r>
              <a:rPr lang="en-US" sz="2400" u="none" spc="240" dirty="0" err="1">
                <a:solidFill>
                  <a:srgbClr val="0B5A98"/>
                </a:solidFill>
                <a:latin typeface="Kollektif"/>
              </a:rPr>
              <a:t>vos</a:t>
            </a:r>
            <a:r>
              <a:rPr lang="en-US" sz="2400" u="none" spc="240" dirty="0">
                <a:solidFill>
                  <a:srgbClr val="0B5A98"/>
                </a:solidFill>
                <a:latin typeface="Kollektif"/>
              </a:rPr>
              <a:t> </a:t>
            </a:r>
            <a:r>
              <a:rPr lang="en-US" sz="2400" u="none" spc="240" dirty="0" err="1">
                <a:solidFill>
                  <a:srgbClr val="0B5A98"/>
                </a:solidFill>
                <a:latin typeface="Kollektif"/>
              </a:rPr>
              <a:t>compétences</a:t>
            </a:r>
            <a:r>
              <a:rPr lang="en-US" sz="2400" u="none" spc="240" dirty="0">
                <a:solidFill>
                  <a:srgbClr val="0B5A98"/>
                </a:solidFill>
                <a:latin typeface="Kollektif"/>
              </a:rPr>
              <a:t> et </a:t>
            </a:r>
            <a:r>
              <a:rPr lang="en-US" sz="2400" u="none" spc="240" dirty="0" err="1">
                <a:solidFill>
                  <a:srgbClr val="0B5A98"/>
                </a:solidFill>
                <a:latin typeface="Kollektif"/>
              </a:rPr>
              <a:t>votre</a:t>
            </a:r>
            <a:r>
              <a:rPr lang="en-US" sz="2400" u="none" spc="240" dirty="0">
                <a:solidFill>
                  <a:srgbClr val="0B5A98"/>
                </a:solidFill>
                <a:latin typeface="Kollektif"/>
              </a:rPr>
              <a:t> </a:t>
            </a:r>
            <a:r>
              <a:rPr lang="en-US" sz="2400" u="none" spc="240" dirty="0" err="1">
                <a:solidFill>
                  <a:srgbClr val="0B5A98"/>
                </a:solidFill>
                <a:latin typeface="Kollektif"/>
              </a:rPr>
              <a:t>égo</a:t>
            </a:r>
            <a:r>
              <a:rPr lang="en-US" sz="2400" u="none" spc="240" dirty="0">
                <a:solidFill>
                  <a:srgbClr val="0B5A98"/>
                </a:solidFill>
                <a:latin typeface="Kollektif"/>
              </a:rPr>
              <a:t> </a:t>
            </a:r>
            <a:r>
              <a:rPr lang="en-US" sz="2400" u="none" spc="240" dirty="0" err="1">
                <a:solidFill>
                  <a:srgbClr val="0B5A98"/>
                </a:solidFill>
                <a:latin typeface="Kollektif"/>
              </a:rPr>
              <a:t>sont</a:t>
            </a:r>
            <a:r>
              <a:rPr lang="en-US" sz="2400" u="none" spc="240" dirty="0">
                <a:solidFill>
                  <a:srgbClr val="0B5A98"/>
                </a:solidFill>
                <a:latin typeface="Kollektif"/>
              </a:rPr>
              <a:t> mis à </a:t>
            </a:r>
            <a:r>
              <a:rPr lang="en-US" sz="2400" u="none" spc="240" dirty="0" err="1">
                <a:solidFill>
                  <a:srgbClr val="0B5A98"/>
                </a:solidFill>
                <a:latin typeface="Kollektif"/>
              </a:rPr>
              <a:t>l’épreuve</a:t>
            </a:r>
            <a:r>
              <a:rPr lang="en-US" sz="2400" u="none" spc="240" dirty="0">
                <a:solidFill>
                  <a:srgbClr val="0B5A98"/>
                </a:solidFill>
                <a:latin typeface="Kollektif"/>
              </a:rPr>
              <a:t> </a:t>
            </a:r>
            <a:r>
              <a:rPr lang="en-US" sz="2400" u="none" spc="240" dirty="0" err="1">
                <a:solidFill>
                  <a:srgbClr val="0B5A98"/>
                </a:solidFill>
                <a:latin typeface="Kollektif"/>
              </a:rPr>
              <a:t>ou</a:t>
            </a:r>
            <a:r>
              <a:rPr lang="en-US" sz="2400" u="none" spc="240" dirty="0">
                <a:solidFill>
                  <a:srgbClr val="0B5A98"/>
                </a:solidFill>
                <a:latin typeface="Kollektif"/>
              </a:rPr>
              <a:t> </a:t>
            </a:r>
            <a:r>
              <a:rPr lang="en-US" sz="2400" u="none" spc="240" dirty="0" err="1">
                <a:solidFill>
                  <a:srgbClr val="0B5A98"/>
                </a:solidFill>
                <a:latin typeface="Kollektif"/>
              </a:rPr>
              <a:t>qu’on</a:t>
            </a:r>
            <a:r>
              <a:rPr lang="en-US" sz="2400" u="none" spc="240" dirty="0">
                <a:solidFill>
                  <a:srgbClr val="0B5A98"/>
                </a:solidFill>
                <a:latin typeface="Kollektif"/>
              </a:rPr>
              <a:t> doute de </a:t>
            </a:r>
            <a:r>
              <a:rPr lang="en-US" sz="2400" u="none" spc="240" dirty="0" err="1">
                <a:solidFill>
                  <a:srgbClr val="0B5A98"/>
                </a:solidFill>
                <a:latin typeface="Kollektif"/>
              </a:rPr>
              <a:t>vos</a:t>
            </a:r>
            <a:r>
              <a:rPr lang="en-US" sz="2400" u="none" spc="240" dirty="0">
                <a:solidFill>
                  <a:srgbClr val="0B5A98"/>
                </a:solidFill>
                <a:latin typeface="Kollektif"/>
              </a:rPr>
              <a:t> </a:t>
            </a:r>
            <a:r>
              <a:rPr lang="en-US" sz="2400" u="none" spc="240" dirty="0" err="1">
                <a:solidFill>
                  <a:srgbClr val="0B5A98"/>
                </a:solidFill>
                <a:latin typeface="Kollektif"/>
              </a:rPr>
              <a:t>capacités</a:t>
            </a:r>
            <a:r>
              <a:rPr lang="en-US" sz="2400" u="none" spc="240" dirty="0">
                <a:solidFill>
                  <a:srgbClr val="0B5A98"/>
                </a:solidFill>
                <a:latin typeface="Kollektif"/>
              </a:rPr>
              <a:t>.</a:t>
            </a:r>
          </a:p>
        </p:txBody>
      </p:sp>
      <p:sp>
        <p:nvSpPr>
          <p:cNvPr id="16" name="TextBox 16"/>
          <p:cNvSpPr txBox="1"/>
          <p:nvPr>
            <p:custDataLst>
              <p:tags r:id="rId15"/>
            </p:custDataLst>
          </p:nvPr>
        </p:nvSpPr>
        <p:spPr>
          <a:xfrm>
            <a:off x="1038225" y="1206075"/>
            <a:ext cx="3030298" cy="655955"/>
          </a:xfrm>
          <a:prstGeom prst="rect">
            <a:avLst/>
          </a:prstGeom>
        </p:spPr>
        <p:txBody>
          <a:bodyPr lIns="0" tIns="0" rIns="0" bIns="0" rtlCol="0" anchor="t">
            <a:spAutoFit/>
          </a:bodyPr>
          <a:lstStyle/>
          <a:p>
            <a:pPr marL="0" lvl="0" indent="0" algn="l">
              <a:lnSpc>
                <a:spcPts val="5319"/>
              </a:lnSpc>
              <a:spcBef>
                <a:spcPct val="0"/>
              </a:spcBef>
            </a:pPr>
            <a:r>
              <a:rPr lang="en-US" sz="3799" u="none" spc="379">
                <a:solidFill>
                  <a:srgbClr val="0B5A98"/>
                </a:solidFill>
                <a:latin typeface="Gochi Hand Bold"/>
              </a:rPr>
              <a:t>CONTRÔLE</a:t>
            </a:r>
          </a:p>
        </p:txBody>
      </p:sp>
      <p:sp>
        <p:nvSpPr>
          <p:cNvPr id="17" name="TextBox 17"/>
          <p:cNvSpPr txBox="1"/>
          <p:nvPr>
            <p:custDataLst>
              <p:tags r:id="rId16"/>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a:solidFill>
                  <a:srgbClr val="0B5A98"/>
                </a:solidFill>
                <a:latin typeface="Kollektif"/>
              </a:rPr>
              <a:t>Le stress est un </a:t>
            </a:r>
            <a:r>
              <a:rPr lang="en-US" sz="2799" u="sng" spc="50">
                <a:solidFill>
                  <a:srgbClr val="0B5A98"/>
                </a:solidFill>
                <a:latin typeface="Kollektif"/>
              </a:rPr>
              <a:t>stimulus </a:t>
            </a:r>
            <a:r>
              <a:rPr lang="en-US" sz="2799" spc="50">
                <a:solidFill>
                  <a:srgbClr val="FBCEE1"/>
                </a:solidFill>
                <a:latin typeface="Kollektif"/>
              </a:rPr>
              <a:t>                                                                                                     </a:t>
            </a:r>
            <a:r>
              <a:rPr lang="en-US" sz="2799" spc="50">
                <a:solidFill>
                  <a:srgbClr val="0B5A98"/>
                </a:solidFill>
                <a:latin typeface="Kollektif"/>
              </a:rPr>
              <a:t>(Lupien, 2010)</a:t>
            </a: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1028700" y="1066800"/>
            <a:ext cx="16230600" cy="1436932"/>
          </a:xfrm>
          <a:prstGeom prst="rect">
            <a:avLst/>
          </a:prstGeom>
        </p:spPr>
        <p:txBody>
          <a:bodyPr lIns="0" tIns="0" rIns="0" bIns="0" rtlCol="0" anchor="t">
            <a:spAutoFit/>
          </a:bodyPr>
          <a:lstStyle/>
          <a:p>
            <a:pPr>
              <a:lnSpc>
                <a:spcPts val="11135"/>
              </a:lnSpc>
            </a:pPr>
            <a:r>
              <a:rPr lang="en-US" sz="9600" spc="-96" dirty="0" err="1">
                <a:solidFill>
                  <a:srgbClr val="CEF1EF"/>
                </a:solidFill>
                <a:latin typeface="Aharoni" panose="02010803020104030203" pitchFamily="2" charset="-79"/>
                <a:cs typeface="Aharoni" panose="02010803020104030203" pitchFamily="2" charset="-79"/>
              </a:rPr>
              <a:t>En</a:t>
            </a:r>
            <a:r>
              <a:rPr lang="en-US" sz="9600" spc="-96" dirty="0">
                <a:solidFill>
                  <a:srgbClr val="CEF1EF"/>
                </a:solidFill>
                <a:latin typeface="Aharoni" panose="02010803020104030203" pitchFamily="2" charset="-79"/>
                <a:cs typeface="Aharoni" panose="02010803020104030203" pitchFamily="2" charset="-79"/>
              </a:rPr>
              <a:t> fait...</a:t>
            </a:r>
          </a:p>
        </p:txBody>
      </p:sp>
      <p:sp>
        <p:nvSpPr>
          <p:cNvPr id="3" name="TextBox 3"/>
          <p:cNvSpPr txBox="1"/>
          <p:nvPr>
            <p:custDataLst>
              <p:tags r:id="rId2"/>
            </p:custDataLst>
          </p:nvPr>
        </p:nvSpPr>
        <p:spPr>
          <a:xfrm>
            <a:off x="1028700" y="2506218"/>
            <a:ext cx="16230600" cy="736600"/>
          </a:xfrm>
          <a:prstGeom prst="rect">
            <a:avLst/>
          </a:prstGeom>
        </p:spPr>
        <p:txBody>
          <a:bodyPr lIns="0" tIns="0" rIns="0" bIns="0" rtlCol="0" anchor="t">
            <a:spAutoFit/>
          </a:bodyPr>
          <a:lstStyle/>
          <a:p>
            <a:pPr algn="just">
              <a:lnSpc>
                <a:spcPts val="5750"/>
              </a:lnSpc>
            </a:pPr>
            <a:r>
              <a:rPr lang="en-US" sz="5000" spc="90" dirty="0">
                <a:solidFill>
                  <a:srgbClr val="FFFFFF"/>
                </a:solidFill>
                <a:latin typeface="Kollektif"/>
              </a:rPr>
              <a:t>Il y a trois </a:t>
            </a:r>
            <a:r>
              <a:rPr lang="en-US" sz="5000" spc="90" dirty="0" err="1">
                <a:solidFill>
                  <a:srgbClr val="FFFFFF"/>
                </a:solidFill>
                <a:latin typeface="Kollektif"/>
              </a:rPr>
              <a:t>façons</a:t>
            </a:r>
            <a:r>
              <a:rPr lang="en-US" sz="5000" spc="90" dirty="0">
                <a:solidFill>
                  <a:srgbClr val="FFFFFF"/>
                </a:solidFill>
                <a:latin typeface="Kollektif"/>
              </a:rPr>
              <a:t> </a:t>
            </a:r>
            <a:r>
              <a:rPr lang="en-US" sz="5000" spc="90" dirty="0" err="1">
                <a:solidFill>
                  <a:srgbClr val="FFFFFF"/>
                </a:solidFill>
                <a:latin typeface="Kollektif"/>
              </a:rPr>
              <a:t>générales</a:t>
            </a:r>
            <a:r>
              <a:rPr lang="en-US" sz="5000" spc="90" dirty="0">
                <a:solidFill>
                  <a:srgbClr val="FFFFFF"/>
                </a:solidFill>
                <a:latin typeface="Kollektif"/>
              </a:rPr>
              <a:t> de </a:t>
            </a:r>
            <a:r>
              <a:rPr lang="en-US" sz="5000" spc="90" dirty="0" err="1">
                <a:solidFill>
                  <a:srgbClr val="FFFFFF"/>
                </a:solidFill>
                <a:latin typeface="Kollektif"/>
              </a:rPr>
              <a:t>voir</a:t>
            </a:r>
            <a:r>
              <a:rPr lang="en-US" sz="5000" spc="90" dirty="0">
                <a:solidFill>
                  <a:srgbClr val="FFFFFF"/>
                </a:solidFill>
                <a:latin typeface="Kollektif"/>
              </a:rPr>
              <a:t> le stress.</a:t>
            </a:r>
          </a:p>
        </p:txBody>
      </p:sp>
      <p:sp>
        <p:nvSpPr>
          <p:cNvPr id="4" name="TextBox 4"/>
          <p:cNvSpPr txBox="1"/>
          <p:nvPr>
            <p:custDataLst>
              <p:tags r:id="rId3"/>
            </p:custDataLst>
          </p:nvPr>
        </p:nvSpPr>
        <p:spPr>
          <a:xfrm>
            <a:off x="2491154" y="3915641"/>
            <a:ext cx="14973300" cy="1551707"/>
          </a:xfrm>
          <a:prstGeom prst="rect">
            <a:avLst/>
          </a:prstGeom>
        </p:spPr>
        <p:txBody>
          <a:bodyPr lIns="0" tIns="0" rIns="0" bIns="0" rtlCol="0" anchor="t">
            <a:spAutoFit/>
          </a:bodyPr>
          <a:lstStyle/>
          <a:p>
            <a:pPr algn="just">
              <a:lnSpc>
                <a:spcPts val="6894"/>
              </a:lnSpc>
            </a:pPr>
            <a:r>
              <a:rPr lang="en-US" sz="6000" spc="108" dirty="0">
                <a:solidFill>
                  <a:srgbClr val="FFFFFF"/>
                </a:solidFill>
                <a:latin typeface="Kollektif"/>
              </a:rPr>
              <a:t>Le stress </a:t>
            </a:r>
            <a:r>
              <a:rPr lang="en-US" sz="6000" spc="108" dirty="0" err="1">
                <a:solidFill>
                  <a:srgbClr val="FFFFFF"/>
                </a:solidFill>
                <a:latin typeface="Kollektif"/>
              </a:rPr>
              <a:t>est</a:t>
            </a:r>
            <a:r>
              <a:rPr lang="en-US" sz="6000" spc="108" dirty="0">
                <a:solidFill>
                  <a:srgbClr val="FFFFFF"/>
                </a:solidFill>
                <a:latin typeface="Kollektif"/>
              </a:rPr>
              <a:t> un </a:t>
            </a:r>
            <a:r>
              <a:rPr lang="en-US" sz="6000" u="sng" spc="108" dirty="0">
                <a:solidFill>
                  <a:srgbClr val="C6D547"/>
                </a:solidFill>
                <a:latin typeface="Kollektif Bold"/>
              </a:rPr>
              <a:t>stimulus</a:t>
            </a:r>
            <a:r>
              <a:rPr lang="en-US" sz="6000" spc="108" dirty="0">
                <a:solidFill>
                  <a:srgbClr val="FFFFFF"/>
                </a:solidFill>
                <a:latin typeface="Kollektif"/>
              </a:rPr>
              <a:t>.</a:t>
            </a:r>
          </a:p>
          <a:p>
            <a:pPr algn="just">
              <a:lnSpc>
                <a:spcPts val="5170"/>
              </a:lnSpc>
            </a:pPr>
            <a:r>
              <a:rPr lang="en-US" sz="4500" spc="81" dirty="0" err="1">
                <a:solidFill>
                  <a:srgbClr val="FFFFFF"/>
                </a:solidFill>
                <a:latin typeface="Kollektif Italics"/>
              </a:rPr>
              <a:t>J’ai</a:t>
            </a:r>
            <a:r>
              <a:rPr lang="en-US" sz="4500" spc="81" dirty="0">
                <a:solidFill>
                  <a:srgbClr val="FFFFFF"/>
                </a:solidFill>
                <a:latin typeface="Kollektif Italics"/>
              </a:rPr>
              <a:t> 3 examens </a:t>
            </a:r>
            <a:r>
              <a:rPr lang="en-US" sz="4500" spc="81" dirty="0" err="1">
                <a:solidFill>
                  <a:srgbClr val="FFFFFF"/>
                </a:solidFill>
                <a:latin typeface="Kollektif Italics"/>
              </a:rPr>
              <a:t>cette</a:t>
            </a:r>
            <a:r>
              <a:rPr lang="en-US" sz="4500" spc="81" dirty="0">
                <a:solidFill>
                  <a:srgbClr val="FFFFFF"/>
                </a:solidFill>
                <a:latin typeface="Kollektif Italics"/>
              </a:rPr>
              <a:t> </a:t>
            </a:r>
            <a:r>
              <a:rPr lang="en-US" sz="4500" spc="81" dirty="0" err="1">
                <a:solidFill>
                  <a:srgbClr val="FFFFFF"/>
                </a:solidFill>
                <a:latin typeface="Kollektif Italics"/>
              </a:rPr>
              <a:t>semaine</a:t>
            </a:r>
            <a:r>
              <a:rPr lang="en-US" sz="4500" spc="81" dirty="0">
                <a:solidFill>
                  <a:srgbClr val="FFFFFF"/>
                </a:solidFill>
                <a:latin typeface="Kollektif Italics"/>
              </a:rPr>
              <a:t>, </a:t>
            </a:r>
            <a:r>
              <a:rPr lang="en-US" sz="4500" spc="81" dirty="0" err="1">
                <a:solidFill>
                  <a:srgbClr val="FFFFFF"/>
                </a:solidFill>
                <a:latin typeface="Kollektif Italics"/>
              </a:rPr>
              <a:t>c’est</a:t>
            </a:r>
            <a:r>
              <a:rPr lang="en-US" sz="4500" spc="81" dirty="0">
                <a:solidFill>
                  <a:srgbClr val="FFFFFF"/>
                </a:solidFill>
                <a:latin typeface="Kollektif Italics"/>
              </a:rPr>
              <a:t> </a:t>
            </a:r>
            <a:r>
              <a:rPr lang="en-US" sz="4500" spc="81" dirty="0" err="1">
                <a:solidFill>
                  <a:srgbClr val="FFFFFF"/>
                </a:solidFill>
                <a:latin typeface="Kollektif Italics"/>
              </a:rPr>
              <a:t>stressant</a:t>
            </a:r>
            <a:r>
              <a:rPr lang="en-US" sz="4500" spc="81" dirty="0">
                <a:solidFill>
                  <a:srgbClr val="FFFFFF"/>
                </a:solidFill>
                <a:latin typeface="Kollektif Italics"/>
              </a:rPr>
              <a:t> !</a:t>
            </a:r>
          </a:p>
        </p:txBody>
      </p:sp>
      <p:sp>
        <p:nvSpPr>
          <p:cNvPr id="5" name="TextBox 5"/>
          <p:cNvSpPr txBox="1"/>
          <p:nvPr>
            <p:custDataLst>
              <p:tags r:id="rId4"/>
            </p:custDataLst>
          </p:nvPr>
        </p:nvSpPr>
        <p:spPr>
          <a:xfrm>
            <a:off x="2491154" y="6017085"/>
            <a:ext cx="14973300" cy="1551707"/>
          </a:xfrm>
          <a:prstGeom prst="rect">
            <a:avLst/>
          </a:prstGeom>
        </p:spPr>
        <p:txBody>
          <a:bodyPr lIns="0" tIns="0" rIns="0" bIns="0" rtlCol="0" anchor="t">
            <a:spAutoFit/>
          </a:bodyPr>
          <a:lstStyle/>
          <a:p>
            <a:pPr algn="just">
              <a:lnSpc>
                <a:spcPts val="6894"/>
              </a:lnSpc>
            </a:pPr>
            <a:r>
              <a:rPr lang="en-US" sz="6000" spc="108" dirty="0">
                <a:solidFill>
                  <a:srgbClr val="FFFFFF"/>
                </a:solidFill>
                <a:latin typeface="Kollektif"/>
              </a:rPr>
              <a:t>Le stress </a:t>
            </a:r>
            <a:r>
              <a:rPr lang="en-US" sz="6000" spc="108" dirty="0" err="1">
                <a:solidFill>
                  <a:srgbClr val="FFFFFF"/>
                </a:solidFill>
                <a:latin typeface="Kollektif"/>
              </a:rPr>
              <a:t>est</a:t>
            </a:r>
            <a:r>
              <a:rPr lang="en-US" sz="6000" spc="108" dirty="0">
                <a:solidFill>
                  <a:srgbClr val="FFFFFF"/>
                </a:solidFill>
                <a:latin typeface="Kollektif"/>
              </a:rPr>
              <a:t> </a:t>
            </a:r>
            <a:r>
              <a:rPr lang="en-US" sz="6000" spc="108" dirty="0" err="1">
                <a:solidFill>
                  <a:srgbClr val="FFFFFF"/>
                </a:solidFill>
                <a:latin typeface="Kollektif"/>
              </a:rPr>
              <a:t>une</a:t>
            </a:r>
            <a:r>
              <a:rPr lang="en-US" sz="6000" spc="108" dirty="0">
                <a:solidFill>
                  <a:srgbClr val="FFFFFF"/>
                </a:solidFill>
                <a:latin typeface="Kollektif"/>
              </a:rPr>
              <a:t> </a:t>
            </a:r>
            <a:r>
              <a:rPr lang="en-US" sz="6000" u="sng" spc="108" dirty="0" err="1">
                <a:solidFill>
                  <a:srgbClr val="C6D547"/>
                </a:solidFill>
                <a:latin typeface="Kollektif Bold"/>
              </a:rPr>
              <a:t>réponse</a:t>
            </a:r>
            <a:r>
              <a:rPr lang="en-US" sz="6000" u="sng" spc="108" dirty="0">
                <a:solidFill>
                  <a:srgbClr val="C6D547"/>
                </a:solidFill>
                <a:latin typeface="Kollektif Bold"/>
              </a:rPr>
              <a:t> </a:t>
            </a:r>
            <a:r>
              <a:rPr lang="en-US" sz="6000" spc="108" dirty="0">
                <a:solidFill>
                  <a:srgbClr val="FFFFFF"/>
                </a:solidFill>
                <a:latin typeface="Kollektif"/>
              </a:rPr>
              <a:t>(tension).</a:t>
            </a:r>
          </a:p>
          <a:p>
            <a:pPr algn="just">
              <a:lnSpc>
                <a:spcPts val="5170"/>
              </a:lnSpc>
            </a:pPr>
            <a:r>
              <a:rPr lang="en-US" sz="4500" spc="81" dirty="0" err="1">
                <a:solidFill>
                  <a:srgbClr val="FFFFFF"/>
                </a:solidFill>
                <a:latin typeface="Kollektif Italics"/>
              </a:rPr>
              <a:t>J’ai</a:t>
            </a:r>
            <a:r>
              <a:rPr lang="en-US" sz="4500" spc="81" dirty="0">
                <a:solidFill>
                  <a:srgbClr val="FFFFFF"/>
                </a:solidFill>
                <a:latin typeface="Kollektif Italics"/>
              </a:rPr>
              <a:t> le </a:t>
            </a:r>
            <a:r>
              <a:rPr lang="en-US" sz="4500" spc="81" dirty="0" err="1">
                <a:solidFill>
                  <a:srgbClr val="FFFFFF"/>
                </a:solidFill>
                <a:latin typeface="Kollektif Italics"/>
              </a:rPr>
              <a:t>cœur</a:t>
            </a:r>
            <a:r>
              <a:rPr lang="en-US" sz="4500" spc="81" dirty="0">
                <a:solidFill>
                  <a:srgbClr val="FFFFFF"/>
                </a:solidFill>
                <a:latin typeface="Kollektif Italics"/>
              </a:rPr>
              <a:t> qui </a:t>
            </a:r>
            <a:r>
              <a:rPr lang="en-US" sz="4500" spc="81" dirty="0" err="1">
                <a:solidFill>
                  <a:srgbClr val="FFFFFF"/>
                </a:solidFill>
                <a:latin typeface="Kollektif Italics"/>
              </a:rPr>
              <a:t>débat</a:t>
            </a:r>
            <a:r>
              <a:rPr lang="en-US" sz="4500" spc="81" dirty="0">
                <a:solidFill>
                  <a:srgbClr val="FFFFFF"/>
                </a:solidFill>
                <a:latin typeface="Kollektif Italics"/>
              </a:rPr>
              <a:t>, je </a:t>
            </a:r>
            <a:r>
              <a:rPr lang="en-US" sz="4500" spc="81" dirty="0" err="1">
                <a:solidFill>
                  <a:srgbClr val="FFFFFF"/>
                </a:solidFill>
                <a:latin typeface="Kollektif Italics"/>
              </a:rPr>
              <a:t>suis</a:t>
            </a:r>
            <a:r>
              <a:rPr lang="en-US" sz="4500" spc="81" dirty="0">
                <a:solidFill>
                  <a:srgbClr val="FFFFFF"/>
                </a:solidFill>
                <a:latin typeface="Kollektif Italics"/>
              </a:rPr>
              <a:t> </a:t>
            </a:r>
            <a:r>
              <a:rPr lang="en-US" sz="4500" spc="81" dirty="0" err="1">
                <a:solidFill>
                  <a:srgbClr val="FFFFFF"/>
                </a:solidFill>
                <a:latin typeface="Kollektif Italics"/>
              </a:rPr>
              <a:t>tellement</a:t>
            </a:r>
            <a:r>
              <a:rPr lang="en-US" sz="4500" spc="81" dirty="0">
                <a:solidFill>
                  <a:srgbClr val="FFFFFF"/>
                </a:solidFill>
                <a:latin typeface="Kollektif Italics"/>
              </a:rPr>
              <a:t> </a:t>
            </a:r>
            <a:r>
              <a:rPr lang="en-US" sz="4500" spc="81" dirty="0" err="1">
                <a:solidFill>
                  <a:srgbClr val="FFFFFF"/>
                </a:solidFill>
                <a:latin typeface="Kollektif Italics"/>
              </a:rPr>
              <a:t>stressé.e</a:t>
            </a:r>
            <a:r>
              <a:rPr lang="en-US" sz="4500" spc="81" dirty="0">
                <a:solidFill>
                  <a:srgbClr val="FFFFFF"/>
                </a:solidFill>
                <a:latin typeface="Kollektif Italics"/>
              </a:rPr>
              <a:t> !</a:t>
            </a:r>
          </a:p>
        </p:txBody>
      </p:sp>
      <p:sp>
        <p:nvSpPr>
          <p:cNvPr id="6" name="TextBox 6"/>
          <p:cNvSpPr txBox="1"/>
          <p:nvPr>
            <p:custDataLst>
              <p:tags r:id="rId5"/>
            </p:custDataLst>
          </p:nvPr>
        </p:nvSpPr>
        <p:spPr>
          <a:xfrm>
            <a:off x="2491154" y="7866646"/>
            <a:ext cx="14973300" cy="1551707"/>
          </a:xfrm>
          <a:prstGeom prst="rect">
            <a:avLst/>
          </a:prstGeom>
        </p:spPr>
        <p:txBody>
          <a:bodyPr lIns="0" tIns="0" rIns="0" bIns="0" rtlCol="0" anchor="t">
            <a:spAutoFit/>
          </a:bodyPr>
          <a:lstStyle/>
          <a:p>
            <a:pPr algn="just">
              <a:lnSpc>
                <a:spcPts val="6894"/>
              </a:lnSpc>
            </a:pPr>
            <a:r>
              <a:rPr lang="en-US" sz="6000" spc="108" dirty="0">
                <a:solidFill>
                  <a:srgbClr val="FFFFFF"/>
                </a:solidFill>
                <a:latin typeface="Kollektif"/>
              </a:rPr>
              <a:t>Le stress </a:t>
            </a:r>
            <a:r>
              <a:rPr lang="en-US" sz="6000" spc="108" dirty="0" err="1">
                <a:solidFill>
                  <a:srgbClr val="FFFFFF"/>
                </a:solidFill>
                <a:latin typeface="Kollektif"/>
              </a:rPr>
              <a:t>est</a:t>
            </a:r>
            <a:r>
              <a:rPr lang="en-US" sz="6000" spc="108" dirty="0">
                <a:solidFill>
                  <a:srgbClr val="FFFFFF"/>
                </a:solidFill>
                <a:latin typeface="Kollektif"/>
              </a:rPr>
              <a:t> un </a:t>
            </a:r>
            <a:r>
              <a:rPr lang="en-US" sz="6000" u="sng" spc="108" dirty="0" err="1">
                <a:solidFill>
                  <a:srgbClr val="C6D547"/>
                </a:solidFill>
                <a:latin typeface="Kollektif Bold"/>
              </a:rPr>
              <a:t>processus</a:t>
            </a:r>
            <a:r>
              <a:rPr lang="en-US" sz="6000" spc="108" dirty="0">
                <a:solidFill>
                  <a:srgbClr val="FFFFFF"/>
                </a:solidFill>
                <a:latin typeface="Kollektif"/>
              </a:rPr>
              <a:t>.</a:t>
            </a:r>
          </a:p>
          <a:p>
            <a:pPr algn="just">
              <a:lnSpc>
                <a:spcPts val="5170"/>
              </a:lnSpc>
            </a:pPr>
            <a:r>
              <a:rPr lang="en-US" sz="4500" spc="81" dirty="0">
                <a:solidFill>
                  <a:srgbClr val="FFFFFF"/>
                </a:solidFill>
                <a:latin typeface="Kollektif Italics" panose="020B0604020202020204" charset="0"/>
              </a:rPr>
              <a:t>Je ne </a:t>
            </a:r>
            <a:r>
              <a:rPr lang="en-US" sz="4500" spc="81" dirty="0" err="1">
                <a:solidFill>
                  <a:srgbClr val="FFFFFF"/>
                </a:solidFill>
                <a:latin typeface="Kollektif Italics" panose="020B0604020202020204" charset="0"/>
              </a:rPr>
              <a:t>survivrai</a:t>
            </a:r>
            <a:r>
              <a:rPr lang="en-US" sz="4500" spc="81" dirty="0">
                <a:solidFill>
                  <a:srgbClr val="FFFFFF"/>
                </a:solidFill>
                <a:latin typeface="Kollektif Italics" panose="020B0604020202020204" charset="0"/>
              </a:rPr>
              <a:t> pas à la session, je </a:t>
            </a:r>
            <a:r>
              <a:rPr lang="en-US" sz="4500" spc="81" dirty="0" err="1">
                <a:solidFill>
                  <a:srgbClr val="FFFFFF"/>
                </a:solidFill>
                <a:latin typeface="Kollektif Italics" panose="020B0604020202020204" charset="0"/>
              </a:rPr>
              <a:t>suis</a:t>
            </a:r>
            <a:r>
              <a:rPr lang="en-US" sz="4500" spc="81" dirty="0">
                <a:solidFill>
                  <a:srgbClr val="FFFFFF"/>
                </a:solidFill>
                <a:latin typeface="Kollektif Italics" panose="020B0604020202020204" charset="0"/>
              </a:rPr>
              <a:t> trop </a:t>
            </a:r>
            <a:r>
              <a:rPr lang="en-US" sz="4500" spc="81" dirty="0" err="1">
                <a:solidFill>
                  <a:srgbClr val="FFFFFF"/>
                </a:solidFill>
                <a:latin typeface="Kollektif Italics" panose="020B0604020202020204" charset="0"/>
              </a:rPr>
              <a:t>fatigué.e</a:t>
            </a:r>
            <a:r>
              <a:rPr lang="en-US" sz="4500" spc="81" dirty="0">
                <a:solidFill>
                  <a:srgbClr val="FFFFFF"/>
                </a:solidFill>
                <a:latin typeface="Kollektif Italics" panose="020B0604020202020204" charset="0"/>
              </a:rPr>
              <a:t> !</a:t>
            </a:r>
          </a:p>
        </p:txBody>
      </p:sp>
      <p:grpSp>
        <p:nvGrpSpPr>
          <p:cNvPr id="7" name="Group 7"/>
          <p:cNvGrpSpPr/>
          <p:nvPr>
            <p:custDataLst>
              <p:tags r:id="rId6"/>
            </p:custDataLst>
          </p:nvPr>
        </p:nvGrpSpPr>
        <p:grpSpPr>
          <a:xfrm>
            <a:off x="-2257200" y="3497560"/>
            <a:ext cx="7216037" cy="2337016"/>
            <a:chOff x="0" y="0"/>
            <a:chExt cx="9621383" cy="3116022"/>
          </a:xfrm>
        </p:grpSpPr>
        <p:sp>
          <p:nvSpPr>
            <p:cNvPr id="8" name="TextBox 8"/>
            <p:cNvSpPr txBox="1"/>
            <p:nvPr/>
          </p:nvSpPr>
          <p:spPr>
            <a:xfrm>
              <a:off x="6228" y="-47625"/>
              <a:ext cx="9615155" cy="409998"/>
            </a:xfrm>
            <a:prstGeom prst="rect">
              <a:avLst/>
            </a:prstGeom>
          </p:spPr>
          <p:txBody>
            <a:bodyPr lIns="0" tIns="0" rIns="0" bIns="0" rtlCol="0" anchor="t">
              <a:spAutoFit/>
            </a:bodyPr>
            <a:lstStyle/>
            <a:p>
              <a:pPr algn="ctr">
                <a:lnSpc>
                  <a:spcPts val="2520"/>
                </a:lnSpc>
              </a:pPr>
              <a:endParaRPr/>
            </a:p>
          </p:txBody>
        </p:sp>
        <p:sp>
          <p:nvSpPr>
            <p:cNvPr id="9" name="TextBox 9"/>
            <p:cNvSpPr txBox="1"/>
            <p:nvPr/>
          </p:nvSpPr>
          <p:spPr>
            <a:xfrm>
              <a:off x="0" y="731348"/>
              <a:ext cx="9615155" cy="1617768"/>
            </a:xfrm>
            <a:prstGeom prst="rect">
              <a:avLst/>
            </a:prstGeom>
          </p:spPr>
          <p:txBody>
            <a:bodyPr lIns="0" tIns="0" rIns="0" bIns="0" rtlCol="0" anchor="t">
              <a:spAutoFit/>
            </a:bodyPr>
            <a:lstStyle/>
            <a:p>
              <a:pPr algn="ctr">
                <a:lnSpc>
                  <a:spcPts val="8799"/>
                </a:lnSpc>
              </a:pPr>
              <a:r>
                <a:rPr lang="en-US" sz="8799">
                  <a:solidFill>
                    <a:srgbClr val="99B83C"/>
                  </a:solidFill>
                  <a:latin typeface="Knewave"/>
                </a:rPr>
                <a:t>1</a:t>
              </a:r>
            </a:p>
          </p:txBody>
        </p:sp>
        <p:sp>
          <p:nvSpPr>
            <p:cNvPr id="10" name="TextBox 10"/>
            <p:cNvSpPr txBox="1"/>
            <p:nvPr/>
          </p:nvSpPr>
          <p:spPr>
            <a:xfrm>
              <a:off x="0" y="2638925"/>
              <a:ext cx="9615155" cy="477097"/>
            </a:xfrm>
            <a:prstGeom prst="rect">
              <a:avLst/>
            </a:prstGeom>
          </p:spPr>
          <p:txBody>
            <a:bodyPr lIns="0" tIns="0" rIns="0" bIns="0" rtlCol="0" anchor="t">
              <a:spAutoFit/>
            </a:bodyPr>
            <a:lstStyle/>
            <a:p>
              <a:pPr algn="ctr">
                <a:lnSpc>
                  <a:spcPts val="2940"/>
                </a:lnSpc>
              </a:pPr>
              <a:endParaRPr/>
            </a:p>
          </p:txBody>
        </p:sp>
      </p:grpSp>
      <p:grpSp>
        <p:nvGrpSpPr>
          <p:cNvPr id="11" name="Group 11"/>
          <p:cNvGrpSpPr/>
          <p:nvPr>
            <p:custDataLst>
              <p:tags r:id="rId7"/>
            </p:custDataLst>
          </p:nvPr>
        </p:nvGrpSpPr>
        <p:grpSpPr>
          <a:xfrm>
            <a:off x="-2257200" y="5599004"/>
            <a:ext cx="7216037" cy="2337016"/>
            <a:chOff x="0" y="0"/>
            <a:chExt cx="9621383" cy="3116022"/>
          </a:xfrm>
        </p:grpSpPr>
        <p:sp>
          <p:nvSpPr>
            <p:cNvPr id="12" name="TextBox 12"/>
            <p:cNvSpPr txBox="1"/>
            <p:nvPr/>
          </p:nvSpPr>
          <p:spPr>
            <a:xfrm>
              <a:off x="6228" y="-47625"/>
              <a:ext cx="9615155" cy="409998"/>
            </a:xfrm>
            <a:prstGeom prst="rect">
              <a:avLst/>
            </a:prstGeom>
          </p:spPr>
          <p:txBody>
            <a:bodyPr lIns="0" tIns="0" rIns="0" bIns="0" rtlCol="0" anchor="t">
              <a:spAutoFit/>
            </a:bodyPr>
            <a:lstStyle/>
            <a:p>
              <a:pPr algn="ctr">
                <a:lnSpc>
                  <a:spcPts val="2520"/>
                </a:lnSpc>
              </a:pPr>
              <a:endParaRPr/>
            </a:p>
          </p:txBody>
        </p:sp>
        <p:sp>
          <p:nvSpPr>
            <p:cNvPr id="13" name="TextBox 13"/>
            <p:cNvSpPr txBox="1"/>
            <p:nvPr/>
          </p:nvSpPr>
          <p:spPr>
            <a:xfrm>
              <a:off x="0" y="731348"/>
              <a:ext cx="9615155" cy="1617768"/>
            </a:xfrm>
            <a:prstGeom prst="rect">
              <a:avLst/>
            </a:prstGeom>
          </p:spPr>
          <p:txBody>
            <a:bodyPr lIns="0" tIns="0" rIns="0" bIns="0" rtlCol="0" anchor="t">
              <a:spAutoFit/>
            </a:bodyPr>
            <a:lstStyle/>
            <a:p>
              <a:pPr algn="ctr">
                <a:lnSpc>
                  <a:spcPts val="8799"/>
                </a:lnSpc>
              </a:pPr>
              <a:r>
                <a:rPr lang="en-US" sz="8799">
                  <a:solidFill>
                    <a:srgbClr val="99B83C"/>
                  </a:solidFill>
                  <a:latin typeface="Knewave"/>
                </a:rPr>
                <a:t>2</a:t>
              </a:r>
            </a:p>
          </p:txBody>
        </p:sp>
        <p:sp>
          <p:nvSpPr>
            <p:cNvPr id="14" name="TextBox 14"/>
            <p:cNvSpPr txBox="1"/>
            <p:nvPr/>
          </p:nvSpPr>
          <p:spPr>
            <a:xfrm>
              <a:off x="0" y="2638925"/>
              <a:ext cx="9615155" cy="477097"/>
            </a:xfrm>
            <a:prstGeom prst="rect">
              <a:avLst/>
            </a:prstGeom>
          </p:spPr>
          <p:txBody>
            <a:bodyPr lIns="0" tIns="0" rIns="0" bIns="0" rtlCol="0" anchor="t">
              <a:spAutoFit/>
            </a:bodyPr>
            <a:lstStyle/>
            <a:p>
              <a:pPr algn="ctr">
                <a:lnSpc>
                  <a:spcPts val="2940"/>
                </a:lnSpc>
              </a:pPr>
              <a:endParaRPr/>
            </a:p>
          </p:txBody>
        </p:sp>
      </p:grpSp>
      <p:grpSp>
        <p:nvGrpSpPr>
          <p:cNvPr id="15" name="Group 15"/>
          <p:cNvGrpSpPr/>
          <p:nvPr>
            <p:custDataLst>
              <p:tags r:id="rId8"/>
            </p:custDataLst>
          </p:nvPr>
        </p:nvGrpSpPr>
        <p:grpSpPr>
          <a:xfrm>
            <a:off x="-2257200" y="7546515"/>
            <a:ext cx="7216037" cy="2337016"/>
            <a:chOff x="0" y="0"/>
            <a:chExt cx="9621383" cy="3116022"/>
          </a:xfrm>
        </p:grpSpPr>
        <p:sp>
          <p:nvSpPr>
            <p:cNvPr id="16" name="TextBox 16"/>
            <p:cNvSpPr txBox="1"/>
            <p:nvPr/>
          </p:nvSpPr>
          <p:spPr>
            <a:xfrm>
              <a:off x="6228" y="-47625"/>
              <a:ext cx="9615155" cy="409998"/>
            </a:xfrm>
            <a:prstGeom prst="rect">
              <a:avLst/>
            </a:prstGeom>
          </p:spPr>
          <p:txBody>
            <a:bodyPr lIns="0" tIns="0" rIns="0" bIns="0" rtlCol="0" anchor="t">
              <a:spAutoFit/>
            </a:bodyPr>
            <a:lstStyle/>
            <a:p>
              <a:pPr algn="ctr">
                <a:lnSpc>
                  <a:spcPts val="2520"/>
                </a:lnSpc>
              </a:pPr>
              <a:endParaRPr/>
            </a:p>
          </p:txBody>
        </p:sp>
        <p:sp>
          <p:nvSpPr>
            <p:cNvPr id="17" name="TextBox 17"/>
            <p:cNvSpPr txBox="1"/>
            <p:nvPr/>
          </p:nvSpPr>
          <p:spPr>
            <a:xfrm>
              <a:off x="0" y="731348"/>
              <a:ext cx="9615155" cy="1617768"/>
            </a:xfrm>
            <a:prstGeom prst="rect">
              <a:avLst/>
            </a:prstGeom>
          </p:spPr>
          <p:txBody>
            <a:bodyPr lIns="0" tIns="0" rIns="0" bIns="0" rtlCol="0" anchor="t">
              <a:spAutoFit/>
            </a:bodyPr>
            <a:lstStyle/>
            <a:p>
              <a:pPr algn="ctr">
                <a:lnSpc>
                  <a:spcPts val="8799"/>
                </a:lnSpc>
              </a:pPr>
              <a:r>
                <a:rPr lang="en-US" sz="8799">
                  <a:solidFill>
                    <a:srgbClr val="99B83C"/>
                  </a:solidFill>
                  <a:latin typeface="Knewave"/>
                </a:rPr>
                <a:t>3</a:t>
              </a:r>
            </a:p>
          </p:txBody>
        </p:sp>
        <p:sp>
          <p:nvSpPr>
            <p:cNvPr id="18" name="TextBox 18"/>
            <p:cNvSpPr txBox="1"/>
            <p:nvPr/>
          </p:nvSpPr>
          <p:spPr>
            <a:xfrm>
              <a:off x="0" y="2638925"/>
              <a:ext cx="9615155" cy="477097"/>
            </a:xfrm>
            <a:prstGeom prst="rect">
              <a:avLst/>
            </a:prstGeom>
          </p:spPr>
          <p:txBody>
            <a:bodyPr lIns="0" tIns="0" rIns="0" bIns="0" rtlCol="0" anchor="t">
              <a:spAutoFit/>
            </a:bodyPr>
            <a:lstStyle/>
            <a:p>
              <a:pPr algn="ctr">
                <a:lnSpc>
                  <a:spcPts val="2940"/>
                </a:lnSpc>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1028700" y="4307498"/>
            <a:ext cx="4544158" cy="4950802"/>
            <a:chOff x="0" y="0"/>
            <a:chExt cx="1537160" cy="1674716"/>
          </a:xfrm>
        </p:grpSpPr>
        <p:sp>
          <p:nvSpPr>
            <p:cNvPr id="3" name="Freeform 3"/>
            <p:cNvSpPr/>
            <p:nvPr/>
          </p:nvSpPr>
          <p:spPr>
            <a:xfrm>
              <a:off x="0" y="0"/>
              <a:ext cx="1537159" cy="1674716"/>
            </a:xfrm>
            <a:custGeom>
              <a:avLst/>
              <a:gdLst/>
              <a:ahLst/>
              <a:cxnLst/>
              <a:rect l="l" t="t" r="r" b="b"/>
              <a:pathLst>
                <a:path w="1537159" h="1674716">
                  <a:moveTo>
                    <a:pt x="0" y="0"/>
                  </a:moveTo>
                  <a:lnTo>
                    <a:pt x="1537159" y="0"/>
                  </a:lnTo>
                  <a:lnTo>
                    <a:pt x="1537159" y="1674716"/>
                  </a:lnTo>
                  <a:lnTo>
                    <a:pt x="0" y="1674716"/>
                  </a:lnTo>
                  <a:close/>
                </a:path>
              </a:pathLst>
            </a:custGeom>
            <a:solidFill>
              <a:srgbClr val="F4F4F4"/>
            </a:solidFill>
          </p:spPr>
        </p:sp>
      </p:grpSp>
      <p:grpSp>
        <p:nvGrpSpPr>
          <p:cNvPr id="4" name="Group 4"/>
          <p:cNvGrpSpPr/>
          <p:nvPr>
            <p:custDataLst>
              <p:tags r:id="rId2"/>
            </p:custDataLst>
          </p:nvPr>
        </p:nvGrpSpPr>
        <p:grpSpPr>
          <a:xfrm>
            <a:off x="6871921" y="4307498"/>
            <a:ext cx="4544158" cy="4950802"/>
            <a:chOff x="0" y="0"/>
            <a:chExt cx="1537160" cy="1674716"/>
          </a:xfrm>
        </p:grpSpPr>
        <p:sp>
          <p:nvSpPr>
            <p:cNvPr id="5" name="Freeform 5"/>
            <p:cNvSpPr/>
            <p:nvPr/>
          </p:nvSpPr>
          <p:spPr>
            <a:xfrm>
              <a:off x="0" y="0"/>
              <a:ext cx="1537159" cy="1674716"/>
            </a:xfrm>
            <a:custGeom>
              <a:avLst/>
              <a:gdLst/>
              <a:ahLst/>
              <a:cxnLst/>
              <a:rect l="l" t="t" r="r" b="b"/>
              <a:pathLst>
                <a:path w="1537159" h="1674716">
                  <a:moveTo>
                    <a:pt x="0" y="0"/>
                  </a:moveTo>
                  <a:lnTo>
                    <a:pt x="1537159" y="0"/>
                  </a:lnTo>
                  <a:lnTo>
                    <a:pt x="1537159" y="1674716"/>
                  </a:lnTo>
                  <a:lnTo>
                    <a:pt x="0" y="1674716"/>
                  </a:lnTo>
                  <a:close/>
                </a:path>
              </a:pathLst>
            </a:custGeom>
            <a:solidFill>
              <a:srgbClr val="F4F4F4"/>
            </a:solidFill>
          </p:spPr>
        </p:sp>
      </p:grpSp>
      <p:grpSp>
        <p:nvGrpSpPr>
          <p:cNvPr id="6" name="Group 6"/>
          <p:cNvGrpSpPr/>
          <p:nvPr>
            <p:custDataLst>
              <p:tags r:id="rId3"/>
            </p:custDataLst>
          </p:nvPr>
        </p:nvGrpSpPr>
        <p:grpSpPr>
          <a:xfrm>
            <a:off x="12715142" y="4307498"/>
            <a:ext cx="4544158" cy="4950802"/>
            <a:chOff x="0" y="0"/>
            <a:chExt cx="1537160" cy="1674716"/>
          </a:xfrm>
        </p:grpSpPr>
        <p:sp>
          <p:nvSpPr>
            <p:cNvPr id="7" name="Freeform 7"/>
            <p:cNvSpPr/>
            <p:nvPr/>
          </p:nvSpPr>
          <p:spPr>
            <a:xfrm>
              <a:off x="0" y="0"/>
              <a:ext cx="1537159" cy="1674716"/>
            </a:xfrm>
            <a:custGeom>
              <a:avLst/>
              <a:gdLst/>
              <a:ahLst/>
              <a:cxnLst/>
              <a:rect l="l" t="t" r="r" b="b"/>
              <a:pathLst>
                <a:path w="1537159" h="1674716">
                  <a:moveTo>
                    <a:pt x="0" y="0"/>
                  </a:moveTo>
                  <a:lnTo>
                    <a:pt x="1537159" y="0"/>
                  </a:lnTo>
                  <a:lnTo>
                    <a:pt x="1537159" y="1674716"/>
                  </a:lnTo>
                  <a:lnTo>
                    <a:pt x="0" y="1674716"/>
                  </a:lnTo>
                  <a:close/>
                </a:path>
              </a:pathLst>
            </a:custGeom>
            <a:solidFill>
              <a:srgbClr val="F4F4F4"/>
            </a:solidFill>
          </p:spPr>
        </p:sp>
      </p:grpSp>
      <p:pic>
        <p:nvPicPr>
          <p:cNvPr id="8" name="Picture 8"/>
          <p:cNvPicPr>
            <a:picLocks noChangeAspect="1"/>
          </p:cNvPicPr>
          <p:nvPr>
            <p:custDataLst>
              <p:tags r:id="rId4"/>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690504" y="5512043"/>
            <a:ext cx="2882354" cy="2541712"/>
          </a:xfrm>
          <a:prstGeom prst="rect">
            <a:avLst/>
          </a:prstGeom>
        </p:spPr>
      </p:pic>
      <p:pic>
        <p:nvPicPr>
          <p:cNvPr id="9"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938157" y="5229225"/>
            <a:ext cx="3134866" cy="2609776"/>
          </a:xfrm>
          <a:prstGeom prst="rect">
            <a:avLst/>
          </a:prstGeom>
        </p:spPr>
      </p:pic>
      <p:pic>
        <p:nvPicPr>
          <p:cNvPr id="10" name="Picture 10"/>
          <p:cNvPicPr>
            <a:picLocks noChangeAspect="1"/>
          </p:cNvPicPr>
          <p:nvPr>
            <p:custDataLst>
              <p:tags r:id="rId6"/>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214977" y="7243571"/>
            <a:ext cx="2032513" cy="2014729"/>
          </a:xfrm>
          <a:prstGeom prst="rect">
            <a:avLst/>
          </a:prstGeom>
        </p:spPr>
      </p:pic>
      <p:pic>
        <p:nvPicPr>
          <p:cNvPr id="11" name="Picture 11"/>
          <p:cNvPicPr>
            <a:picLocks noChangeAspect="1"/>
          </p:cNvPicPr>
          <p:nvPr>
            <p:custDataLst>
              <p:tags r:id="rId7"/>
            </p:custDataLst>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028700" y="7483971"/>
            <a:ext cx="3696519" cy="1774329"/>
          </a:xfrm>
          <a:prstGeom prst="rect">
            <a:avLst/>
          </a:prstGeom>
        </p:spPr>
      </p:pic>
      <p:pic>
        <p:nvPicPr>
          <p:cNvPr id="12" name="Picture 12"/>
          <p:cNvPicPr>
            <a:picLocks noChangeAspect="1"/>
          </p:cNvPicPr>
          <p:nvPr>
            <p:custDataLst>
              <p:tags r:id="rId8"/>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3937293" y="5525898"/>
            <a:ext cx="2099856" cy="3435347"/>
          </a:xfrm>
          <a:prstGeom prst="rect">
            <a:avLst/>
          </a:prstGeom>
        </p:spPr>
      </p:pic>
      <p:sp>
        <p:nvSpPr>
          <p:cNvPr id="13" name="TextBox 13"/>
          <p:cNvSpPr txBox="1"/>
          <p:nvPr>
            <p:custDataLst>
              <p:tags r:id="rId9"/>
            </p:custDataLst>
          </p:nvPr>
        </p:nvSpPr>
        <p:spPr>
          <a:xfrm>
            <a:off x="381000" y="1340827"/>
            <a:ext cx="17907000" cy="2094804"/>
          </a:xfrm>
          <a:prstGeom prst="rect">
            <a:avLst/>
          </a:prstGeom>
        </p:spPr>
        <p:txBody>
          <a:bodyPr wrap="square" lIns="0" tIns="0" rIns="0" bIns="0" rtlCol="0" anchor="t">
            <a:spAutoFit/>
          </a:bodyPr>
          <a:lstStyle/>
          <a:p>
            <a:pPr>
              <a:lnSpc>
                <a:spcPts val="8119"/>
              </a:lnSpc>
              <a:spcBef>
                <a:spcPct val="0"/>
              </a:spcBef>
            </a:pPr>
            <a:r>
              <a:rPr lang="fr-CA" sz="7200" spc="-69" dirty="0">
                <a:solidFill>
                  <a:srgbClr val="0B5A98"/>
                </a:solidFill>
                <a:latin typeface="Aharoni"/>
                <a:cs typeface="Aharoni"/>
              </a:rPr>
              <a:t>Donc, on se rappelle... </a:t>
            </a:r>
            <a:r>
              <a:rPr lang="fr-CA" sz="9600" spc="-69" dirty="0">
                <a:solidFill>
                  <a:srgbClr val="0B5A98"/>
                </a:solidFill>
                <a:latin typeface="Aharoni"/>
                <a:cs typeface="Aharoni"/>
              </a:rPr>
              <a:t>3</a:t>
            </a:r>
            <a:r>
              <a:rPr lang="fr-CA" sz="7200" spc="-69" dirty="0">
                <a:solidFill>
                  <a:srgbClr val="0B5A98"/>
                </a:solidFill>
                <a:latin typeface="Aharoni"/>
                <a:cs typeface="Aharoni"/>
              </a:rPr>
              <a:t> grands types de stratégies d’adaptation orientées vers :</a:t>
            </a:r>
          </a:p>
        </p:txBody>
      </p:sp>
      <p:sp>
        <p:nvSpPr>
          <p:cNvPr id="14" name="TextBox 14"/>
          <p:cNvSpPr txBox="1"/>
          <p:nvPr>
            <p:custDataLst>
              <p:tags r:id="rId10"/>
            </p:custDataLst>
          </p:nvPr>
        </p:nvSpPr>
        <p:spPr>
          <a:xfrm>
            <a:off x="13508648" y="4641850"/>
            <a:ext cx="2957146" cy="587375"/>
          </a:xfrm>
          <a:prstGeom prst="rect">
            <a:avLst/>
          </a:prstGeom>
        </p:spPr>
        <p:txBody>
          <a:bodyPr lIns="0" tIns="0" rIns="0" bIns="0" rtlCol="0" anchor="t">
            <a:spAutoFit/>
          </a:bodyPr>
          <a:lstStyle/>
          <a:p>
            <a:pPr algn="ctr">
              <a:lnSpc>
                <a:spcPts val="4599"/>
              </a:lnSpc>
            </a:pPr>
            <a:r>
              <a:rPr lang="en-US" sz="3999" spc="71" dirty="0">
                <a:solidFill>
                  <a:srgbClr val="0B5A98"/>
                </a:solidFill>
                <a:latin typeface="Kollektif"/>
              </a:rPr>
              <a:t>le </a:t>
            </a:r>
            <a:r>
              <a:rPr lang="en-US" sz="3999" spc="71" dirty="0" err="1">
                <a:solidFill>
                  <a:srgbClr val="0B5A98"/>
                </a:solidFill>
                <a:latin typeface="Kollektif"/>
              </a:rPr>
              <a:t>problème</a:t>
            </a:r>
            <a:endParaRPr lang="en-US" sz="3999" spc="71" dirty="0">
              <a:solidFill>
                <a:srgbClr val="0B5A98"/>
              </a:solidFill>
              <a:latin typeface="Kollektif"/>
            </a:endParaRPr>
          </a:p>
        </p:txBody>
      </p:sp>
      <p:sp>
        <p:nvSpPr>
          <p:cNvPr id="15" name="TextBox 15"/>
          <p:cNvSpPr txBox="1"/>
          <p:nvPr>
            <p:custDataLst>
              <p:tags r:id="rId11"/>
            </p:custDataLst>
          </p:nvPr>
        </p:nvSpPr>
        <p:spPr>
          <a:xfrm>
            <a:off x="1661013" y="4641850"/>
            <a:ext cx="3279531" cy="589905"/>
          </a:xfrm>
          <a:prstGeom prst="rect">
            <a:avLst/>
          </a:prstGeom>
        </p:spPr>
        <p:txBody>
          <a:bodyPr lIns="0" tIns="0" rIns="0" bIns="0" rtlCol="0" anchor="t">
            <a:spAutoFit/>
          </a:bodyPr>
          <a:lstStyle/>
          <a:p>
            <a:pPr algn="ctr">
              <a:lnSpc>
                <a:spcPts val="4599"/>
              </a:lnSpc>
            </a:pPr>
            <a:r>
              <a:rPr lang="en-US" sz="4000" spc="21" dirty="0">
                <a:solidFill>
                  <a:srgbClr val="0B5A98"/>
                </a:solidFill>
                <a:latin typeface="Kollektif" panose="020B0604020202020204" charset="0"/>
              </a:rPr>
              <a:t>les</a:t>
            </a:r>
            <a:r>
              <a:rPr lang="en-US" sz="1200" spc="21" dirty="0">
                <a:solidFill>
                  <a:srgbClr val="0B5A98"/>
                </a:solidFill>
                <a:latin typeface="Arimo"/>
              </a:rPr>
              <a:t> </a:t>
            </a:r>
            <a:r>
              <a:rPr lang="en-US" sz="4000" spc="21" dirty="0" err="1">
                <a:solidFill>
                  <a:srgbClr val="0B5A98"/>
                </a:solidFill>
                <a:latin typeface="Kollektif" panose="020B0604020202020204" charset="0"/>
              </a:rPr>
              <a:t>émotions</a:t>
            </a:r>
            <a:endParaRPr lang="en-US" sz="4000" spc="21" dirty="0">
              <a:solidFill>
                <a:srgbClr val="0B5A98"/>
              </a:solidFill>
              <a:latin typeface="Kollektif" panose="020B0604020202020204" charset="0"/>
            </a:endParaRPr>
          </a:p>
        </p:txBody>
      </p:sp>
      <p:sp>
        <p:nvSpPr>
          <p:cNvPr id="16" name="TextBox 16"/>
          <p:cNvSpPr txBox="1"/>
          <p:nvPr>
            <p:custDataLst>
              <p:tags r:id="rId12"/>
            </p:custDataLst>
          </p:nvPr>
        </p:nvSpPr>
        <p:spPr>
          <a:xfrm>
            <a:off x="7533542" y="4641850"/>
            <a:ext cx="3220915" cy="589905"/>
          </a:xfrm>
          <a:prstGeom prst="rect">
            <a:avLst/>
          </a:prstGeom>
        </p:spPr>
        <p:txBody>
          <a:bodyPr lIns="0" tIns="0" rIns="0" bIns="0" rtlCol="0" anchor="t">
            <a:spAutoFit/>
          </a:bodyPr>
          <a:lstStyle/>
          <a:p>
            <a:pPr algn="ctr">
              <a:lnSpc>
                <a:spcPts val="4599"/>
              </a:lnSpc>
            </a:pPr>
            <a:r>
              <a:rPr lang="en-US" sz="4000" spc="21" dirty="0">
                <a:solidFill>
                  <a:srgbClr val="0B5A98"/>
                </a:solidFill>
                <a:latin typeface="Kollektif" panose="020B0604020202020204" charset="0"/>
              </a:rPr>
              <a:t>la distraction</a:t>
            </a:r>
          </a:p>
        </p:txBody>
      </p:sp>
    </p:spTree>
    <p:extLst>
      <p:ext uri="{BB962C8B-B14F-4D97-AF65-F5344CB8AC3E}">
        <p14:creationId xmlns:p14="http://schemas.microsoft.com/office/powerpoint/2010/main" val="3958001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1028700" y="1066800"/>
            <a:ext cx="16230600" cy="1500347"/>
          </a:xfrm>
          <a:prstGeom prst="rect">
            <a:avLst/>
          </a:prstGeom>
        </p:spPr>
        <p:txBody>
          <a:bodyPr lIns="0" tIns="0" rIns="0" bIns="0" rtlCol="0" anchor="t">
            <a:spAutoFit/>
          </a:bodyPr>
          <a:lstStyle/>
          <a:p>
            <a:pPr marL="0" lvl="0" indent="0" algn="l">
              <a:lnSpc>
                <a:spcPts val="11599"/>
              </a:lnSpc>
              <a:spcBef>
                <a:spcPct val="0"/>
              </a:spcBef>
            </a:pPr>
            <a:r>
              <a:rPr lang="en-US" sz="9999" spc="-99" dirty="0">
                <a:solidFill>
                  <a:srgbClr val="CEF1EF"/>
                </a:solidFill>
                <a:latin typeface="Aharoni" panose="02010803020104030203" pitchFamily="2" charset="-79"/>
                <a:cs typeface="Aharoni" panose="02010803020104030203" pitchFamily="2" charset="-79"/>
              </a:rPr>
              <a:t>Pour </a:t>
            </a:r>
            <a:r>
              <a:rPr lang="en-US" sz="9999" spc="-99" dirty="0" err="1">
                <a:solidFill>
                  <a:srgbClr val="CEF1EF"/>
                </a:solidFill>
                <a:latin typeface="Aharoni" panose="02010803020104030203" pitchFamily="2" charset="-79"/>
                <a:cs typeface="Aharoni" panose="02010803020104030203" pitchFamily="2" charset="-79"/>
              </a:rPr>
              <a:t>aller</a:t>
            </a:r>
            <a:r>
              <a:rPr lang="en-US" sz="9999" spc="-99" dirty="0">
                <a:solidFill>
                  <a:srgbClr val="CEF1EF"/>
                </a:solidFill>
                <a:latin typeface="Aharoni" panose="02010803020104030203" pitchFamily="2" charset="-79"/>
                <a:cs typeface="Aharoni" panose="02010803020104030203" pitchFamily="2" charset="-79"/>
              </a:rPr>
              <a:t> plus loin :</a:t>
            </a:r>
          </a:p>
        </p:txBody>
      </p:sp>
      <p:sp>
        <p:nvSpPr>
          <p:cNvPr id="3" name="TextBox 3"/>
          <p:cNvSpPr txBox="1"/>
          <p:nvPr>
            <p:custDataLst>
              <p:tags r:id="rId2"/>
            </p:custDataLst>
          </p:nvPr>
        </p:nvSpPr>
        <p:spPr>
          <a:xfrm>
            <a:off x="1028700" y="3389630"/>
            <a:ext cx="10629900" cy="1769715"/>
          </a:xfrm>
          <a:prstGeom prst="rect">
            <a:avLst/>
          </a:prstGeom>
        </p:spPr>
        <p:txBody>
          <a:bodyPr wrap="square" lIns="0" tIns="0" rIns="0" bIns="0" rtlCol="0" anchor="t">
            <a:spAutoFit/>
          </a:bodyPr>
          <a:lstStyle/>
          <a:p>
            <a:pPr marL="0" lvl="0" indent="0" algn="just">
              <a:lnSpc>
                <a:spcPts val="4639"/>
              </a:lnSpc>
            </a:pPr>
            <a:r>
              <a:rPr lang="en-US" sz="3999" spc="71" dirty="0">
                <a:solidFill>
                  <a:srgbClr val="FFFFFF"/>
                </a:solidFill>
                <a:latin typeface="Kollektif"/>
              </a:rPr>
              <a:t>So</a:t>
            </a:r>
            <a:r>
              <a:rPr lang="en-US" sz="3999" u="none" spc="71" dirty="0">
                <a:solidFill>
                  <a:srgbClr val="FFFFFF"/>
                </a:solidFill>
                <a:latin typeface="Kollektif"/>
              </a:rPr>
              <a:t>nia </a:t>
            </a:r>
            <a:r>
              <a:rPr lang="en-US" sz="3999" u="none" spc="71" dirty="0" err="1">
                <a:solidFill>
                  <a:srgbClr val="FFFFFF"/>
                </a:solidFill>
                <a:latin typeface="Kollektif"/>
              </a:rPr>
              <a:t>Lupien</a:t>
            </a:r>
            <a:r>
              <a:rPr lang="en-US" sz="3999" u="none" spc="71" dirty="0">
                <a:solidFill>
                  <a:srgbClr val="FFFFFF"/>
                </a:solidFill>
                <a:latin typeface="Kollektif"/>
              </a:rPr>
              <a:t> | </a:t>
            </a:r>
            <a:r>
              <a:rPr lang="en-US" sz="3999" u="none" spc="71" dirty="0" err="1">
                <a:solidFill>
                  <a:srgbClr val="FFFFFF"/>
                </a:solidFill>
                <a:latin typeface="Kollektif"/>
              </a:rPr>
              <a:t>Conférencière</a:t>
            </a:r>
            <a:r>
              <a:rPr lang="en-US" sz="3999" u="none" spc="71" dirty="0">
                <a:solidFill>
                  <a:srgbClr val="FFFFFF"/>
                </a:solidFill>
                <a:latin typeface="Kollektif"/>
              </a:rPr>
              <a:t> et </a:t>
            </a:r>
            <a:r>
              <a:rPr lang="en-US" sz="3999" u="none" spc="71" dirty="0" err="1">
                <a:solidFill>
                  <a:srgbClr val="FFFFFF"/>
                </a:solidFill>
                <a:latin typeface="Kollektif"/>
              </a:rPr>
              <a:t>fondatrice</a:t>
            </a:r>
            <a:r>
              <a:rPr lang="en-US" sz="3999" u="none" spc="71" dirty="0">
                <a:solidFill>
                  <a:srgbClr val="FFFFFF"/>
                </a:solidFill>
                <a:latin typeface="Kollektif"/>
              </a:rPr>
              <a:t> et </a:t>
            </a:r>
            <a:r>
              <a:rPr lang="en-US" sz="3999" u="none" spc="71" dirty="0" err="1">
                <a:solidFill>
                  <a:srgbClr val="FFFFFF"/>
                </a:solidFill>
                <a:latin typeface="Kollektif"/>
              </a:rPr>
              <a:t>directrice</a:t>
            </a:r>
            <a:r>
              <a:rPr lang="en-US" sz="3999" u="none" spc="71" dirty="0">
                <a:solidFill>
                  <a:srgbClr val="FFFFFF"/>
                </a:solidFill>
                <a:latin typeface="Kollektif"/>
              </a:rPr>
              <a:t> </a:t>
            </a:r>
            <a:r>
              <a:rPr lang="en-US" sz="3999" u="none" spc="71" dirty="0" err="1">
                <a:solidFill>
                  <a:srgbClr val="FFFFFF"/>
                </a:solidFill>
                <a:latin typeface="Kollektif"/>
              </a:rPr>
              <a:t>scientifique</a:t>
            </a:r>
            <a:r>
              <a:rPr lang="en-US" sz="3999" u="none" spc="71" dirty="0">
                <a:solidFill>
                  <a:srgbClr val="FFFFFF"/>
                </a:solidFill>
                <a:latin typeface="Kollektif"/>
              </a:rPr>
              <a:t> du Centre </a:t>
            </a:r>
            <a:r>
              <a:rPr lang="en-US" sz="3999" u="none" spc="71" dirty="0" err="1">
                <a:solidFill>
                  <a:srgbClr val="FFFFFF"/>
                </a:solidFill>
                <a:latin typeface="Kollektif"/>
              </a:rPr>
              <a:t>d’études</a:t>
            </a:r>
            <a:r>
              <a:rPr lang="en-US" sz="3999" u="none" spc="71" dirty="0">
                <a:solidFill>
                  <a:srgbClr val="FFFFFF"/>
                </a:solidFill>
                <a:latin typeface="Kollektif"/>
              </a:rPr>
              <a:t> sur le stress </a:t>
            </a:r>
            <a:r>
              <a:rPr lang="en-US" sz="3999" u="none" spc="71" dirty="0" err="1">
                <a:solidFill>
                  <a:srgbClr val="FFFFFF"/>
                </a:solidFill>
                <a:latin typeface="Kollektif"/>
              </a:rPr>
              <a:t>humain</a:t>
            </a:r>
            <a:r>
              <a:rPr lang="en-US" sz="3999" u="none" spc="71" dirty="0">
                <a:solidFill>
                  <a:srgbClr val="FFFFFF"/>
                </a:solidFill>
                <a:latin typeface="Kollektif"/>
              </a:rPr>
              <a:t> :</a:t>
            </a:r>
          </a:p>
        </p:txBody>
      </p:sp>
      <p:sp>
        <p:nvSpPr>
          <p:cNvPr id="5" name="ZoneTexte 4">
            <a:extLst>
              <a:ext uri="{FF2B5EF4-FFF2-40B4-BE49-F238E27FC236}">
                <a16:creationId xmlns:a16="http://schemas.microsoft.com/office/drawing/2014/main" id="{9D4112DA-46CE-42EC-AEA2-8461E33D2322}"/>
              </a:ext>
            </a:extLst>
          </p:cNvPr>
          <p:cNvSpPr txBox="1"/>
          <p:nvPr>
            <p:custDataLst>
              <p:tags r:id="rId3"/>
            </p:custDataLst>
          </p:nvPr>
        </p:nvSpPr>
        <p:spPr>
          <a:xfrm>
            <a:off x="894735" y="5599152"/>
            <a:ext cx="9620865" cy="1107996"/>
          </a:xfrm>
          <a:prstGeom prst="rect">
            <a:avLst/>
          </a:prstGeom>
          <a:noFill/>
        </p:spPr>
        <p:txBody>
          <a:bodyPr wrap="square" lIns="91440" tIns="45720" rIns="91440" bIns="45720" anchor="t">
            <a:spAutoFit/>
          </a:bodyPr>
          <a:lstStyle/>
          <a:p>
            <a:r>
              <a:rPr lang="fr-CA" sz="6600" spc="-99" dirty="0">
                <a:solidFill>
                  <a:schemeClr val="bg1"/>
                </a:solidFill>
                <a:latin typeface="Aharoni" panose="02010803020104030203" pitchFamily="2" charset="-79"/>
                <a:cs typeface="Aharoni" panose="02010803020104030203" pitchFamily="2" charset="-79"/>
                <a:hlinkClick r:id="rId8">
                  <a:extLst>
                    <a:ext uri="{A12FA001-AC4F-418D-AE19-62706E023703}">
                      <ahyp:hlinkClr xmlns:ahyp="http://schemas.microsoft.com/office/drawing/2018/hyperlinkcolor" val="tx"/>
                    </a:ext>
                  </a:extLst>
                </a:hlinkClick>
              </a:rPr>
              <a:t>https://sonialupien.com</a:t>
            </a:r>
            <a:endParaRPr lang="fr-CA" sz="6600" spc="-99" dirty="0">
              <a:solidFill>
                <a:schemeClr val="bg1"/>
              </a:solidFill>
              <a:latin typeface="Aharoni" panose="02010803020104030203" pitchFamily="2" charset="-79"/>
              <a:cs typeface="Aharoni" panose="02010803020104030203" pitchFamily="2" charset="-79"/>
            </a:endParaRPr>
          </a:p>
        </p:txBody>
      </p:sp>
      <p:pic>
        <p:nvPicPr>
          <p:cNvPr id="7" name="Image 6" descr="Une image contenant personne, femme&#10;&#10;Description générée automatiquement">
            <a:extLst>
              <a:ext uri="{FF2B5EF4-FFF2-40B4-BE49-F238E27FC236}">
                <a16:creationId xmlns:a16="http://schemas.microsoft.com/office/drawing/2014/main" id="{8F071222-FB0A-4BF7-906F-C7A724A544C3}"/>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2643479" y="3086100"/>
            <a:ext cx="4596156" cy="6134100"/>
          </a:xfrm>
          <a:prstGeom prst="rect">
            <a:avLst/>
          </a:prstGeom>
        </p:spPr>
      </p:pic>
      <p:sp>
        <p:nvSpPr>
          <p:cNvPr id="8" name="ZoneTexte 7">
            <a:extLst>
              <a:ext uri="{FF2B5EF4-FFF2-40B4-BE49-F238E27FC236}">
                <a16:creationId xmlns:a16="http://schemas.microsoft.com/office/drawing/2014/main" id="{7BC79F02-C22C-4E06-A3BF-DDC456814D37}"/>
              </a:ext>
            </a:extLst>
          </p:cNvPr>
          <p:cNvSpPr txBox="1"/>
          <p:nvPr>
            <p:custDataLst>
              <p:tags r:id="rId5"/>
            </p:custDataLst>
          </p:nvPr>
        </p:nvSpPr>
        <p:spPr>
          <a:xfrm>
            <a:off x="12286635" y="9220200"/>
            <a:ext cx="4953000" cy="230832"/>
          </a:xfrm>
          <a:prstGeom prst="rect">
            <a:avLst/>
          </a:prstGeom>
          <a:noFill/>
        </p:spPr>
        <p:txBody>
          <a:bodyPr wrap="square" rtlCol="0">
            <a:spAutoFit/>
          </a:bodyPr>
          <a:lstStyle/>
          <a:p>
            <a:r>
              <a:rPr lang="fr-CA" sz="900">
                <a:hlinkClick r:id="rId10" tooltip="https://fr.wikipedia.org/wiki/Sonia_Lupien"/>
              </a:rPr>
              <a:t>Cette photo</a:t>
            </a:r>
            <a:r>
              <a:rPr lang="fr-CA" sz="900"/>
              <a:t> par Auteur inconnu est soumise à la licence </a:t>
            </a:r>
            <a:r>
              <a:rPr lang="fr-CA" sz="900">
                <a:hlinkClick r:id="rId11" tooltip="https://creativecommons.org/licenses/by-sa/3.0/"/>
              </a:rPr>
              <a:t>CC BY-SA</a:t>
            </a:r>
            <a:endParaRPr lang="fr-CA" sz="900"/>
          </a:p>
        </p:txBody>
      </p:sp>
    </p:spTree>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EF1EF"/>
        </a:solidFill>
        <a:effectLst/>
      </p:bgPr>
    </p:bg>
    <p:spTree>
      <p:nvGrpSpPr>
        <p:cNvPr id="1" name=""/>
        <p:cNvGrpSpPr/>
        <p:nvPr/>
      </p:nvGrpSpPr>
      <p:grpSpPr>
        <a:xfrm>
          <a:off x="0" y="0"/>
          <a:ext cx="0" cy="0"/>
          <a:chOff x="0" y="0"/>
          <a:chExt cx="0" cy="0"/>
        </a:xfrm>
      </p:grpSpPr>
      <p:sp>
        <p:nvSpPr>
          <p:cNvPr id="2" name="AutoShape 2"/>
          <p:cNvSpPr/>
          <p:nvPr>
            <p:custDataLst>
              <p:tags r:id="rId1"/>
            </p:custDataLst>
          </p:nvPr>
        </p:nvSpPr>
        <p:spPr>
          <a:xfrm>
            <a:off x="9144000" y="-187681"/>
            <a:ext cx="9326189" cy="10662362"/>
          </a:xfrm>
          <a:prstGeom prst="rect">
            <a:avLst/>
          </a:prstGeom>
          <a:solidFill>
            <a:srgbClr val="0B5A98"/>
          </a:solidFill>
        </p:spPr>
      </p:sp>
      <p:pic>
        <p:nvPicPr>
          <p:cNvPr id="3" name="Picture 3"/>
          <p:cNvPicPr>
            <a:picLocks noChangeAspect="1"/>
          </p:cNvPicPr>
          <p:nvPr>
            <p:custDataLst>
              <p:tags r:id="rId2"/>
            </p:custDataLst>
          </p:nvPr>
        </p:nvPicPr>
        <p:blipFill>
          <a:blip r:embed="rId10"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7348" y="7481364"/>
            <a:ext cx="4692097" cy="3589454"/>
          </a:xfrm>
          <a:prstGeom prst="rect">
            <a:avLst/>
          </a:prstGeom>
        </p:spPr>
      </p:pic>
      <p:pic>
        <p:nvPicPr>
          <p:cNvPr id="4" name="Picture 4"/>
          <p:cNvPicPr>
            <a:picLocks noChangeAspect="1"/>
          </p:cNvPicPr>
          <p:nvPr>
            <p:custDataLst>
              <p:tags r:id="rId3"/>
            </p:custDataLst>
          </p:nvPr>
        </p:nvPicPr>
        <p:blipFill>
          <a:blip r:embed="rId12" cstate="print">
            <a:alphaModFix amt="9999"/>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967800" y="7481364"/>
            <a:ext cx="4692097" cy="3589454"/>
          </a:xfrm>
          <a:prstGeom prst="rect">
            <a:avLst/>
          </a:prstGeom>
        </p:spPr>
      </p:pic>
      <p:pic>
        <p:nvPicPr>
          <p:cNvPr id="5" name="Picture 5"/>
          <p:cNvPicPr>
            <a:picLocks noChangeAspect="1"/>
          </p:cNvPicPr>
          <p:nvPr>
            <p:custDataLst>
              <p:tags r:id="rId4"/>
            </p:custDataLst>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548373" y="1590999"/>
            <a:ext cx="2517443" cy="2983637"/>
          </a:xfrm>
          <a:prstGeom prst="rect">
            <a:avLst/>
          </a:prstGeom>
        </p:spPr>
      </p:pic>
      <p:pic>
        <p:nvPicPr>
          <p:cNvPr id="6" name="Picture 6"/>
          <p:cNvPicPr>
            <a:picLocks noChangeAspect="1"/>
          </p:cNvPicPr>
          <p:nvPr>
            <p:custDataLst>
              <p:tags r:id="rId5"/>
            </p:custDataLst>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79799" y="1486347"/>
            <a:ext cx="3147706" cy="3192940"/>
          </a:xfrm>
          <a:prstGeom prst="rect">
            <a:avLst/>
          </a:prstGeom>
        </p:spPr>
      </p:pic>
      <p:sp>
        <p:nvSpPr>
          <p:cNvPr id="7" name="TextBox 7"/>
          <p:cNvSpPr txBox="1"/>
          <p:nvPr>
            <p:custDataLst>
              <p:tags r:id="rId6"/>
            </p:custDataLst>
          </p:nvPr>
        </p:nvSpPr>
        <p:spPr>
          <a:xfrm>
            <a:off x="881043" y="5649963"/>
            <a:ext cx="7449905" cy="1918963"/>
          </a:xfrm>
          <a:prstGeom prst="rect">
            <a:avLst/>
          </a:prstGeom>
        </p:spPr>
        <p:txBody>
          <a:bodyPr lIns="0" tIns="0" rIns="0" bIns="0" rtlCol="0" anchor="t">
            <a:spAutoFit/>
          </a:bodyPr>
          <a:lstStyle/>
          <a:p>
            <a:pPr marL="0" lvl="0" indent="0" algn="ctr">
              <a:lnSpc>
                <a:spcPts val="7538"/>
              </a:lnSpc>
              <a:spcBef>
                <a:spcPct val="0"/>
              </a:spcBef>
            </a:pPr>
            <a:r>
              <a:rPr lang="en-US" sz="6498" spc="-64" dirty="0">
                <a:solidFill>
                  <a:srgbClr val="0B5A98"/>
                </a:solidFill>
                <a:latin typeface="Aharoni" panose="02010803020104030203" pitchFamily="2" charset="-79"/>
                <a:cs typeface="Aharoni" panose="02010803020104030203" pitchFamily="2" charset="-79"/>
              </a:rPr>
              <a:t>Merci pour </a:t>
            </a:r>
            <a:r>
              <a:rPr lang="en-US" sz="6498" spc="-64" dirty="0" err="1">
                <a:solidFill>
                  <a:srgbClr val="0B5A98"/>
                </a:solidFill>
                <a:latin typeface="Aharoni" panose="02010803020104030203" pitchFamily="2" charset="-79"/>
                <a:cs typeface="Aharoni" panose="02010803020104030203" pitchFamily="2" charset="-79"/>
              </a:rPr>
              <a:t>votre</a:t>
            </a:r>
            <a:r>
              <a:rPr lang="en-US" sz="6498" spc="-64" dirty="0">
                <a:solidFill>
                  <a:srgbClr val="0B5A98"/>
                </a:solidFill>
                <a:latin typeface="Aharoni" panose="02010803020104030203" pitchFamily="2" charset="-79"/>
                <a:cs typeface="Aharoni" panose="02010803020104030203" pitchFamily="2" charset="-79"/>
              </a:rPr>
              <a:t> </a:t>
            </a:r>
            <a:r>
              <a:rPr lang="en-US" sz="6498" spc="-64" dirty="0" err="1">
                <a:solidFill>
                  <a:srgbClr val="0B5A98"/>
                </a:solidFill>
                <a:latin typeface="Aharoni" panose="02010803020104030203" pitchFamily="2" charset="-79"/>
                <a:cs typeface="Aharoni" panose="02010803020104030203" pitchFamily="2" charset="-79"/>
              </a:rPr>
              <a:t>écoute</a:t>
            </a:r>
            <a:r>
              <a:rPr lang="en-US" sz="6498" spc="-64" dirty="0">
                <a:solidFill>
                  <a:srgbClr val="0B5A98"/>
                </a:solidFill>
                <a:latin typeface="Aharoni" panose="02010803020104030203" pitchFamily="2" charset="-79"/>
                <a:cs typeface="Aharoni" panose="02010803020104030203" pitchFamily="2" charset="-79"/>
              </a:rPr>
              <a:t> !</a:t>
            </a:r>
          </a:p>
        </p:txBody>
      </p:sp>
      <p:sp>
        <p:nvSpPr>
          <p:cNvPr id="8" name="TextBox 8"/>
          <p:cNvSpPr txBox="1"/>
          <p:nvPr>
            <p:custDataLst>
              <p:tags r:id="rId7"/>
            </p:custDataLst>
          </p:nvPr>
        </p:nvSpPr>
        <p:spPr>
          <a:xfrm>
            <a:off x="10082141" y="5712365"/>
            <a:ext cx="7449905" cy="1931298"/>
          </a:xfrm>
          <a:prstGeom prst="rect">
            <a:avLst/>
          </a:prstGeom>
        </p:spPr>
        <p:txBody>
          <a:bodyPr lIns="0" tIns="0" rIns="0" bIns="0" rtlCol="0" anchor="t">
            <a:spAutoFit/>
          </a:bodyPr>
          <a:lstStyle/>
          <a:p>
            <a:pPr marL="1143000" indent="-1143000" algn="ctr">
              <a:lnSpc>
                <a:spcPts val="7538"/>
              </a:lnSpc>
              <a:spcBef>
                <a:spcPct val="0"/>
              </a:spcBef>
              <a:buAutoNum type="arabicPeriod"/>
            </a:pPr>
            <a:r>
              <a:rPr lang="en-US" sz="6450" spc="-64" dirty="0" err="1">
                <a:solidFill>
                  <a:srgbClr val="CEF1EF"/>
                </a:solidFill>
                <a:latin typeface="Aharoni"/>
                <a:cs typeface="Aharoni"/>
              </a:rPr>
              <a:t>Mes</a:t>
            </a:r>
            <a:r>
              <a:rPr lang="en-US" sz="6450" spc="-64" dirty="0">
                <a:solidFill>
                  <a:srgbClr val="CEF1EF"/>
                </a:solidFill>
                <a:latin typeface="Aharoni"/>
                <a:cs typeface="Aharoni"/>
              </a:rPr>
              <a:t> questions</a:t>
            </a:r>
            <a:endParaRPr lang="fr-FR" dirty="0"/>
          </a:p>
          <a:p>
            <a:pPr marL="1143000" indent="-1143000" algn="ctr">
              <a:lnSpc>
                <a:spcPts val="7538"/>
              </a:lnSpc>
              <a:spcBef>
                <a:spcPct val="0"/>
              </a:spcBef>
              <a:buAutoNum type="arabicPeriod"/>
            </a:pPr>
            <a:r>
              <a:rPr lang="en-US" sz="6450" spc="-64" dirty="0">
                <a:solidFill>
                  <a:srgbClr val="CEF1EF"/>
                </a:solidFill>
                <a:latin typeface="Aharoni"/>
                <a:cs typeface="Aharoni"/>
              </a:rPr>
              <a:t>Vos questions</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sp>
        <p:nvSpPr>
          <p:cNvPr id="2" name="TextBox 2"/>
          <p:cNvSpPr txBox="1"/>
          <p:nvPr>
            <p:custDataLst>
              <p:tags r:id="rId1"/>
            </p:custDataLst>
          </p:nvPr>
        </p:nvSpPr>
        <p:spPr>
          <a:xfrm>
            <a:off x="4809392" y="1144325"/>
            <a:ext cx="12244754" cy="3555845"/>
          </a:xfrm>
          <a:prstGeom prst="rect">
            <a:avLst/>
          </a:prstGeom>
        </p:spPr>
        <p:txBody>
          <a:bodyPr lIns="0" tIns="0" rIns="0" bIns="0" rtlCol="0" anchor="t">
            <a:spAutoFit/>
          </a:bodyPr>
          <a:lstStyle/>
          <a:p>
            <a:pPr marL="0" lvl="0" indent="0" algn="l">
              <a:lnSpc>
                <a:spcPts val="13837"/>
              </a:lnSpc>
              <a:spcBef>
                <a:spcPct val="0"/>
              </a:spcBef>
            </a:pPr>
            <a:r>
              <a:rPr lang="en-US" sz="11928" u="none" spc="-119" dirty="0">
                <a:solidFill>
                  <a:srgbClr val="CEF1EF"/>
                </a:solidFill>
                <a:latin typeface="Aharoni" panose="02010803020104030203" pitchFamily="2" charset="-79"/>
                <a:cs typeface="Aharoni" panose="02010803020104030203" pitchFamily="2" charset="-79"/>
              </a:rPr>
              <a:t>Le stress </a:t>
            </a:r>
            <a:r>
              <a:rPr lang="en-US" sz="11928" u="none" spc="-119" dirty="0" err="1">
                <a:solidFill>
                  <a:srgbClr val="CEF1EF"/>
                </a:solidFill>
                <a:latin typeface="Aharoni" panose="02010803020104030203" pitchFamily="2" charset="-79"/>
                <a:cs typeface="Aharoni" panose="02010803020104030203" pitchFamily="2" charset="-79"/>
              </a:rPr>
              <a:t>est</a:t>
            </a:r>
            <a:r>
              <a:rPr lang="en-US" sz="11928" u="none" spc="-119" dirty="0">
                <a:solidFill>
                  <a:srgbClr val="CEF1EF"/>
                </a:solidFill>
                <a:latin typeface="Aharoni" panose="02010803020104030203" pitchFamily="2" charset="-79"/>
                <a:cs typeface="Aharoni" panose="02010803020104030203" pitchFamily="2" charset="-79"/>
              </a:rPr>
              <a:t> un </a:t>
            </a:r>
            <a:r>
              <a:rPr lang="en-US" sz="11928" u="none" spc="-119" dirty="0">
                <a:solidFill>
                  <a:srgbClr val="C6D547"/>
                </a:solidFill>
                <a:latin typeface="Aharoni" panose="02010803020104030203" pitchFamily="2" charset="-79"/>
                <a:cs typeface="Aharoni" panose="02010803020104030203" pitchFamily="2" charset="-79"/>
              </a:rPr>
              <a:t>stimulus</a:t>
            </a:r>
          </a:p>
        </p:txBody>
      </p:sp>
      <p:sp>
        <p:nvSpPr>
          <p:cNvPr id="3" name="TextBox 3"/>
          <p:cNvSpPr txBox="1"/>
          <p:nvPr>
            <p:custDataLst>
              <p:tags r:id="rId2"/>
            </p:custDataLst>
          </p:nvPr>
        </p:nvSpPr>
        <p:spPr>
          <a:xfrm>
            <a:off x="-533400" y="876300"/>
            <a:ext cx="8273027" cy="12434173"/>
          </a:xfrm>
          <a:prstGeom prst="rect">
            <a:avLst/>
          </a:prstGeom>
        </p:spPr>
        <p:txBody>
          <a:bodyPr lIns="0" tIns="0" rIns="0" bIns="0" rtlCol="0" anchor="t">
            <a:spAutoFit/>
          </a:bodyPr>
          <a:lstStyle/>
          <a:p>
            <a:pPr>
              <a:lnSpc>
                <a:spcPts val="81017"/>
              </a:lnSpc>
            </a:pPr>
            <a:r>
              <a:rPr lang="en-US" sz="120700" spc="-698" dirty="0">
                <a:solidFill>
                  <a:srgbClr val="CEF1EF"/>
                </a:solidFill>
                <a:latin typeface="Aharoni" panose="02010803020104030203" pitchFamily="2" charset="-79"/>
                <a:cs typeface="Aharoni" panose="02010803020104030203" pitchFamily="2" charset="-79"/>
              </a:rPr>
              <a:t>1</a:t>
            </a:r>
          </a:p>
        </p:txBody>
      </p:sp>
      <p:sp>
        <p:nvSpPr>
          <p:cNvPr id="4" name="TextBox 4"/>
          <p:cNvSpPr txBox="1"/>
          <p:nvPr>
            <p:custDataLst>
              <p:tags r:id="rId3"/>
            </p:custDataLst>
          </p:nvPr>
        </p:nvSpPr>
        <p:spPr>
          <a:xfrm>
            <a:off x="4809392" y="4930095"/>
            <a:ext cx="12244754" cy="2667397"/>
          </a:xfrm>
          <a:prstGeom prst="rect">
            <a:avLst/>
          </a:prstGeom>
        </p:spPr>
        <p:txBody>
          <a:bodyPr lIns="0" tIns="0" rIns="0" bIns="0" rtlCol="0" anchor="t">
            <a:spAutoFit/>
          </a:bodyPr>
          <a:lstStyle/>
          <a:p>
            <a:pPr marL="685800" indent="-685800" algn="just">
              <a:lnSpc>
                <a:spcPts val="5174"/>
              </a:lnSpc>
              <a:buFont typeface="Arial" panose="020B0604020202020204" pitchFamily="34" charset="0"/>
              <a:buChar char="•"/>
            </a:pPr>
            <a:r>
              <a:rPr lang="en-US" sz="4500" spc="81" dirty="0">
                <a:solidFill>
                  <a:srgbClr val="FFFFFF"/>
                </a:solidFill>
                <a:latin typeface="Kollektif"/>
              </a:rPr>
              <a:t>Absence de </a:t>
            </a:r>
            <a:r>
              <a:rPr lang="en-US" sz="4500" spc="81" dirty="0" err="1">
                <a:solidFill>
                  <a:srgbClr val="FFFFFF"/>
                </a:solidFill>
                <a:latin typeface="Kollektif"/>
              </a:rPr>
              <a:t>contrôle</a:t>
            </a:r>
            <a:endParaRPr lang="en-US" sz="4500" spc="81" dirty="0">
              <a:solidFill>
                <a:srgbClr val="FFFFFF"/>
              </a:solidFill>
              <a:latin typeface="Kollektif"/>
            </a:endParaRPr>
          </a:p>
          <a:p>
            <a:pPr marL="685800" indent="-685800" algn="just">
              <a:lnSpc>
                <a:spcPts val="5174"/>
              </a:lnSpc>
              <a:buFont typeface="Arial" panose="020B0604020202020204" pitchFamily="34" charset="0"/>
              <a:buChar char="•"/>
            </a:pPr>
            <a:r>
              <a:rPr lang="en-US" sz="4500" spc="81" dirty="0" err="1">
                <a:solidFill>
                  <a:srgbClr val="FFFFFF"/>
                </a:solidFill>
                <a:latin typeface="Kollektif"/>
              </a:rPr>
              <a:t>Imprévisibilité</a:t>
            </a:r>
            <a:endParaRPr lang="en-US" sz="4500" spc="81" dirty="0">
              <a:solidFill>
                <a:srgbClr val="FFFFFF"/>
              </a:solidFill>
              <a:latin typeface="Kollektif"/>
            </a:endParaRPr>
          </a:p>
          <a:p>
            <a:pPr marL="685800" indent="-685800" algn="just">
              <a:lnSpc>
                <a:spcPts val="5174"/>
              </a:lnSpc>
              <a:buFont typeface="Arial" panose="020B0604020202020204" pitchFamily="34" charset="0"/>
              <a:buChar char="•"/>
            </a:pPr>
            <a:r>
              <a:rPr lang="en-US" sz="4500" spc="81" dirty="0" err="1">
                <a:solidFill>
                  <a:srgbClr val="FFFFFF"/>
                </a:solidFill>
                <a:latin typeface="Kollektif"/>
              </a:rPr>
              <a:t>Nouveauté</a:t>
            </a:r>
            <a:endParaRPr lang="en-US" sz="4500" spc="81" dirty="0">
              <a:solidFill>
                <a:srgbClr val="FFFFFF"/>
              </a:solidFill>
              <a:latin typeface="Kollektif"/>
            </a:endParaRPr>
          </a:p>
          <a:p>
            <a:pPr marL="685800" indent="-685800" algn="just">
              <a:lnSpc>
                <a:spcPts val="5174"/>
              </a:lnSpc>
              <a:buFont typeface="Arial" panose="020B0604020202020204" pitchFamily="34" charset="0"/>
              <a:buChar char="•"/>
            </a:pPr>
            <a:r>
              <a:rPr lang="fr-FR" sz="4500" spc="81" dirty="0">
                <a:solidFill>
                  <a:srgbClr val="FFFFFF"/>
                </a:solidFill>
                <a:latin typeface="Kollektif"/>
              </a:rPr>
              <a:t>Menace l’égo</a:t>
            </a:r>
          </a:p>
        </p:txBody>
      </p:sp>
      <p:sp>
        <p:nvSpPr>
          <p:cNvPr id="5" name="TextBox 5"/>
          <p:cNvSpPr txBox="1"/>
          <p:nvPr>
            <p:custDataLst>
              <p:tags r:id="rId4"/>
            </p:custDataLst>
          </p:nvPr>
        </p:nvSpPr>
        <p:spPr>
          <a:xfrm>
            <a:off x="4809392" y="8429625"/>
            <a:ext cx="12244754" cy="676275"/>
          </a:xfrm>
          <a:prstGeom prst="rect">
            <a:avLst/>
          </a:prstGeom>
        </p:spPr>
        <p:txBody>
          <a:bodyPr lIns="0" tIns="0" rIns="0" bIns="0" rtlCol="0" anchor="t">
            <a:spAutoFit/>
          </a:bodyPr>
          <a:lstStyle/>
          <a:p>
            <a:pPr algn="just">
              <a:lnSpc>
                <a:spcPts val="5174"/>
              </a:lnSpc>
            </a:pPr>
            <a:r>
              <a:rPr lang="en-US" sz="4500" spc="81" dirty="0">
                <a:solidFill>
                  <a:srgbClr val="FFFFFF"/>
                </a:solidFill>
                <a:latin typeface="Kollektif"/>
              </a:rPr>
              <a:t>(</a:t>
            </a:r>
            <a:r>
              <a:rPr lang="en-US" sz="4500" spc="81">
                <a:solidFill>
                  <a:srgbClr val="FFFFFF"/>
                </a:solidFill>
                <a:latin typeface="Kollektif"/>
              </a:rPr>
              <a:t>Lupien ; Ogden ; Lazarus, </a:t>
            </a:r>
            <a:r>
              <a:rPr lang="en-US" sz="4500" spc="81" err="1">
                <a:solidFill>
                  <a:srgbClr val="FFFFFF"/>
                </a:solidFill>
                <a:latin typeface="Kollektif"/>
              </a:rPr>
              <a:t>Lupien</a:t>
            </a:r>
            <a:r>
              <a:rPr lang="en-US" sz="4500" spc="81" dirty="0">
                <a:solidFill>
                  <a:srgbClr val="FFFFFF"/>
                </a:solidFill>
                <a:latin typeface="Kollektif"/>
              </a:rPr>
              <a:t>)</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grpSp>
        <p:nvGrpSpPr>
          <p:cNvPr id="2" name="Group 2"/>
          <p:cNvGrpSpPr/>
          <p:nvPr>
            <p:custDataLst>
              <p:tags r:id="rId1"/>
            </p:custDataLst>
          </p:nvPr>
        </p:nvGrpSpPr>
        <p:grpSpPr>
          <a:xfrm>
            <a:off x="0" y="4629150"/>
            <a:ext cx="18288000" cy="5657850"/>
            <a:chOff x="0" y="0"/>
            <a:chExt cx="6186311" cy="1913890"/>
          </a:xfrm>
        </p:grpSpPr>
        <p:sp>
          <p:nvSpPr>
            <p:cNvPr id="3" name="Freeform 3"/>
            <p:cNvSpPr/>
            <p:nvPr/>
          </p:nvSpPr>
          <p:spPr>
            <a:xfrm>
              <a:off x="0" y="0"/>
              <a:ext cx="6186311" cy="1913890"/>
            </a:xfrm>
            <a:custGeom>
              <a:avLst/>
              <a:gdLst/>
              <a:ahLst/>
              <a:cxnLst/>
              <a:rect l="l" t="t" r="r" b="b"/>
              <a:pathLst>
                <a:path w="6186311" h="1913890">
                  <a:moveTo>
                    <a:pt x="0" y="0"/>
                  </a:moveTo>
                  <a:lnTo>
                    <a:pt x="6186311" y="0"/>
                  </a:lnTo>
                  <a:lnTo>
                    <a:pt x="6186311" y="1913890"/>
                  </a:lnTo>
                  <a:lnTo>
                    <a:pt x="0" y="1913890"/>
                  </a:lnTo>
                  <a:close/>
                </a:path>
              </a:pathLst>
            </a:custGeom>
            <a:solidFill>
              <a:srgbClr val="CEF1EF"/>
            </a:solidFill>
          </p:spPr>
        </p:sp>
      </p:grpSp>
      <p:pic>
        <p:nvPicPr>
          <p:cNvPr id="4" name="Picture 4"/>
          <p:cNvPicPr>
            <a:picLocks noChangeAspect="1"/>
          </p:cNvPicPr>
          <p:nvPr>
            <p:custDataLst>
              <p:tags r:id="rId2"/>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2346106" y="5157788"/>
            <a:ext cx="4913194" cy="4114800"/>
          </a:xfrm>
          <a:prstGeom prst="rect">
            <a:avLst/>
          </a:prstGeom>
        </p:spPr>
      </p:pic>
      <p:sp>
        <p:nvSpPr>
          <p:cNvPr id="5" name="TextBox 5"/>
          <p:cNvSpPr txBox="1"/>
          <p:nvPr>
            <p:custDataLst>
              <p:tags r:id="rId3"/>
            </p:custDataLst>
          </p:nvPr>
        </p:nvSpPr>
        <p:spPr>
          <a:xfrm>
            <a:off x="1033463" y="1340827"/>
            <a:ext cx="16221075" cy="1926078"/>
          </a:xfrm>
          <a:prstGeom prst="rect">
            <a:avLst/>
          </a:prstGeom>
        </p:spPr>
        <p:txBody>
          <a:bodyPr lIns="0" tIns="0" rIns="0" bIns="0" rtlCol="0" anchor="t">
            <a:spAutoFit/>
          </a:bodyPr>
          <a:lstStyle/>
          <a:p>
            <a:pPr marL="0" lvl="0" indent="0">
              <a:lnSpc>
                <a:spcPts val="7548"/>
              </a:lnSpc>
              <a:spcBef>
                <a:spcPct val="0"/>
              </a:spcBef>
            </a:pPr>
            <a:r>
              <a:rPr lang="en-US" sz="6507" spc="-65" dirty="0">
                <a:solidFill>
                  <a:srgbClr val="CEF1EF"/>
                </a:solidFill>
                <a:latin typeface="Aharoni" panose="02010803020104030203" pitchFamily="2" charset="-79"/>
                <a:cs typeface="Aharoni" panose="02010803020104030203" pitchFamily="2" charset="-79"/>
              </a:rPr>
              <a:t>Et </a:t>
            </a:r>
            <a:r>
              <a:rPr lang="en-US" sz="6507" spc="-65" dirty="0" err="1">
                <a:solidFill>
                  <a:srgbClr val="CEF1EF"/>
                </a:solidFill>
                <a:latin typeface="Aharoni" panose="02010803020104030203" pitchFamily="2" charset="-79"/>
                <a:cs typeface="Aharoni" panose="02010803020104030203" pitchFamily="2" charset="-79"/>
              </a:rPr>
              <a:t>maintenant</a:t>
            </a:r>
            <a:r>
              <a:rPr lang="en-US" sz="6507" spc="-65" dirty="0">
                <a:solidFill>
                  <a:srgbClr val="CEF1EF"/>
                </a:solidFill>
                <a:latin typeface="Aharoni" panose="02010803020104030203" pitchFamily="2" charset="-79"/>
                <a:cs typeface="Aharoni" panose="02010803020104030203" pitchFamily="2" charset="-79"/>
              </a:rPr>
              <a:t>, comment </a:t>
            </a:r>
            <a:r>
              <a:rPr lang="en-US" sz="6507" spc="-65" dirty="0" err="1">
                <a:solidFill>
                  <a:srgbClr val="CEF1EF"/>
                </a:solidFill>
                <a:latin typeface="Aharoni" panose="02010803020104030203" pitchFamily="2" charset="-79"/>
                <a:cs typeface="Aharoni" panose="02010803020104030203" pitchFamily="2" charset="-79"/>
              </a:rPr>
              <a:t>surmonter</a:t>
            </a:r>
            <a:r>
              <a:rPr lang="en-US" sz="6507" spc="-65" dirty="0">
                <a:solidFill>
                  <a:srgbClr val="CEF1EF"/>
                </a:solidFill>
                <a:latin typeface="Aharoni" panose="02010803020104030203" pitchFamily="2" charset="-79"/>
                <a:cs typeface="Aharoni" panose="02010803020104030203" pitchFamily="2" charset="-79"/>
              </a:rPr>
              <a:t> le stress </a:t>
            </a:r>
            <a:r>
              <a:rPr lang="en-US" sz="6507" spc="-65" dirty="0" err="1">
                <a:solidFill>
                  <a:srgbClr val="CEF1EF"/>
                </a:solidFill>
                <a:latin typeface="Aharoni" panose="02010803020104030203" pitchFamily="2" charset="-79"/>
                <a:cs typeface="Aharoni" panose="02010803020104030203" pitchFamily="2" charset="-79"/>
              </a:rPr>
              <a:t>selon</a:t>
            </a:r>
            <a:r>
              <a:rPr lang="en-US" sz="6507" spc="-65" dirty="0">
                <a:solidFill>
                  <a:srgbClr val="CEF1EF"/>
                </a:solidFill>
                <a:latin typeface="Aharoni" panose="02010803020104030203" pitchFamily="2" charset="-79"/>
                <a:cs typeface="Aharoni" panose="02010803020104030203" pitchFamily="2" charset="-79"/>
              </a:rPr>
              <a:t> </a:t>
            </a:r>
            <a:r>
              <a:rPr lang="en-US" sz="6507" spc="-65" dirty="0" err="1">
                <a:solidFill>
                  <a:srgbClr val="CEF1EF"/>
                </a:solidFill>
                <a:latin typeface="Aharoni" panose="02010803020104030203" pitchFamily="2" charset="-79"/>
                <a:cs typeface="Aharoni" panose="02010803020104030203" pitchFamily="2" charset="-79"/>
              </a:rPr>
              <a:t>cette</a:t>
            </a:r>
            <a:r>
              <a:rPr lang="en-US" sz="6507" spc="-65" dirty="0">
                <a:solidFill>
                  <a:srgbClr val="CEF1EF"/>
                </a:solidFill>
                <a:latin typeface="Aharoni" panose="02010803020104030203" pitchFamily="2" charset="-79"/>
                <a:cs typeface="Aharoni" panose="02010803020104030203" pitchFamily="2" charset="-79"/>
              </a:rPr>
              <a:t> </a:t>
            </a:r>
            <a:r>
              <a:rPr lang="en-US" sz="6507" spc="-65" dirty="0" err="1">
                <a:solidFill>
                  <a:srgbClr val="CEF1EF"/>
                </a:solidFill>
                <a:latin typeface="Aharoni" panose="02010803020104030203" pitchFamily="2" charset="-79"/>
                <a:cs typeface="Aharoni" panose="02010803020104030203" pitchFamily="2" charset="-79"/>
              </a:rPr>
              <a:t>approche</a:t>
            </a:r>
            <a:r>
              <a:rPr lang="en-US" sz="6507" spc="-65" dirty="0">
                <a:solidFill>
                  <a:srgbClr val="CEF1EF"/>
                </a:solidFill>
                <a:latin typeface="Aharoni" panose="02010803020104030203" pitchFamily="2" charset="-79"/>
                <a:cs typeface="Aharoni" panose="02010803020104030203" pitchFamily="2" charset="-79"/>
              </a:rPr>
              <a:t> ? </a:t>
            </a:r>
          </a:p>
        </p:txBody>
      </p:sp>
      <p:sp>
        <p:nvSpPr>
          <p:cNvPr id="6" name="TextBox 6"/>
          <p:cNvSpPr txBox="1"/>
          <p:nvPr>
            <p:custDataLst>
              <p:tags r:id="rId4"/>
            </p:custDataLst>
          </p:nvPr>
        </p:nvSpPr>
        <p:spPr>
          <a:xfrm>
            <a:off x="9139238" y="4481513"/>
            <a:ext cx="9525" cy="676275"/>
          </a:xfrm>
          <a:prstGeom prst="rect">
            <a:avLst/>
          </a:prstGeom>
        </p:spPr>
        <p:txBody>
          <a:bodyPr lIns="0" tIns="0" rIns="0" bIns="0" rtlCol="0" anchor="t">
            <a:spAutoFit/>
          </a:bodyPr>
          <a:lstStyle/>
          <a:p>
            <a:pPr algn="ctr">
              <a:lnSpc>
                <a:spcPts val="5174"/>
              </a:lnSpc>
              <a:spcBef>
                <a:spcPct val="0"/>
              </a:spcBef>
            </a:pPr>
            <a:endParaRPr/>
          </a:p>
        </p:txBody>
      </p:sp>
      <p:sp>
        <p:nvSpPr>
          <p:cNvPr id="7" name="TextBox 7"/>
          <p:cNvSpPr txBox="1"/>
          <p:nvPr>
            <p:custDataLst>
              <p:tags r:id="rId5"/>
            </p:custDataLst>
          </p:nvPr>
        </p:nvSpPr>
        <p:spPr>
          <a:xfrm>
            <a:off x="1023938" y="6306317"/>
            <a:ext cx="10310446" cy="1752980"/>
          </a:xfrm>
          <a:prstGeom prst="rect">
            <a:avLst/>
          </a:prstGeom>
        </p:spPr>
        <p:txBody>
          <a:bodyPr lIns="0" tIns="0" rIns="0" bIns="0" rtlCol="0" anchor="t">
            <a:spAutoFit/>
          </a:bodyPr>
          <a:lstStyle/>
          <a:p>
            <a:pPr marL="0" lvl="0" indent="0" algn="l">
              <a:lnSpc>
                <a:spcPts val="6843"/>
              </a:lnSpc>
              <a:spcBef>
                <a:spcPct val="0"/>
              </a:spcBef>
            </a:pPr>
            <a:r>
              <a:rPr lang="en-US" sz="5899" spc="-58" dirty="0" err="1">
                <a:solidFill>
                  <a:srgbClr val="0B5A98"/>
                </a:solidFill>
                <a:latin typeface="Aharoni" panose="02010803020104030203" pitchFamily="2" charset="-79"/>
                <a:cs typeface="Aharoni" panose="02010803020104030203" pitchFamily="2" charset="-79"/>
              </a:rPr>
              <a:t>En</a:t>
            </a:r>
            <a:r>
              <a:rPr lang="en-US" sz="5899" spc="-58" dirty="0">
                <a:solidFill>
                  <a:srgbClr val="0B5A98"/>
                </a:solidFill>
                <a:latin typeface="Aharoni" panose="02010803020104030203" pitchFamily="2" charset="-79"/>
                <a:cs typeface="Aharoni" panose="02010803020104030203" pitchFamily="2" charset="-79"/>
              </a:rPr>
              <a:t> </a:t>
            </a:r>
            <a:r>
              <a:rPr lang="en-US" sz="5899" spc="-58" dirty="0" err="1">
                <a:solidFill>
                  <a:srgbClr val="0B5A98"/>
                </a:solidFill>
                <a:latin typeface="Aharoni" panose="02010803020104030203" pitchFamily="2" charset="-79"/>
                <a:cs typeface="Aharoni" panose="02010803020104030203" pitchFamily="2" charset="-79"/>
              </a:rPr>
              <a:t>décortiquant</a:t>
            </a:r>
            <a:r>
              <a:rPr lang="en-US" sz="5899" spc="-58" dirty="0">
                <a:solidFill>
                  <a:srgbClr val="0B5A98"/>
                </a:solidFill>
                <a:latin typeface="Aharoni" panose="02010803020104030203" pitchFamily="2" charset="-79"/>
                <a:cs typeface="Aharoni" panose="02010803020104030203" pitchFamily="2" charset="-79"/>
              </a:rPr>
              <a:t> </a:t>
            </a:r>
            <a:r>
              <a:rPr lang="en-US" sz="5899" spc="-58" dirty="0" err="1">
                <a:solidFill>
                  <a:srgbClr val="0B5A98"/>
                </a:solidFill>
                <a:latin typeface="Aharoni" panose="02010803020104030203" pitchFamily="2" charset="-79"/>
                <a:cs typeface="Aharoni" panose="02010803020104030203" pitchFamily="2" charset="-79"/>
              </a:rPr>
              <a:t>notre</a:t>
            </a:r>
            <a:r>
              <a:rPr lang="en-US" sz="5899" spc="-58" dirty="0">
                <a:solidFill>
                  <a:srgbClr val="0B5A98"/>
                </a:solidFill>
                <a:latin typeface="Aharoni" panose="02010803020104030203" pitchFamily="2" charset="-79"/>
                <a:cs typeface="Aharoni" panose="02010803020104030203" pitchFamily="2" charset="-79"/>
              </a:rPr>
              <a:t> stress à </a:t>
            </a:r>
            <a:r>
              <a:rPr lang="en-US" sz="5899" spc="-58" dirty="0" err="1">
                <a:solidFill>
                  <a:srgbClr val="0B5A98"/>
                </a:solidFill>
                <a:latin typeface="Aharoni" panose="02010803020104030203" pitchFamily="2" charset="-79"/>
                <a:cs typeface="Aharoni" panose="02010803020104030203" pitchFamily="2" charset="-79"/>
              </a:rPr>
              <a:t>l’aide</a:t>
            </a:r>
            <a:r>
              <a:rPr lang="en-US" sz="5899" spc="-58" dirty="0">
                <a:solidFill>
                  <a:srgbClr val="0B5A98"/>
                </a:solidFill>
                <a:latin typeface="Aharoni" panose="02010803020104030203" pitchFamily="2" charset="-79"/>
                <a:cs typeface="Aharoni" panose="02010803020104030203" pitchFamily="2" charset="-79"/>
              </a:rPr>
              <a:t> de la </a:t>
            </a:r>
            <a:r>
              <a:rPr lang="en-US" sz="5899" spc="-58" dirty="0" err="1">
                <a:solidFill>
                  <a:srgbClr val="0B5A98"/>
                </a:solidFill>
                <a:latin typeface="Aharoni" panose="02010803020104030203" pitchFamily="2" charset="-79"/>
                <a:cs typeface="Aharoni" panose="02010803020104030203" pitchFamily="2" charset="-79"/>
              </a:rPr>
              <a:t>méthode</a:t>
            </a:r>
            <a:r>
              <a:rPr lang="en-US" sz="5899" spc="-58" dirty="0">
                <a:solidFill>
                  <a:srgbClr val="0B5A98"/>
                </a:solidFill>
                <a:latin typeface="Aharoni" panose="02010803020104030203" pitchFamily="2" charset="-79"/>
                <a:cs typeface="Aharoni" panose="02010803020104030203" pitchFamily="2" charset="-79"/>
              </a:rPr>
              <a:t> C.I.N.É</a:t>
            </a:r>
          </a:p>
        </p:txBody>
      </p:sp>
      <p:sp>
        <p:nvSpPr>
          <p:cNvPr id="8" name="TextBox 8"/>
          <p:cNvSpPr txBox="1"/>
          <p:nvPr>
            <p:custDataLst>
              <p:tags r:id="rId6"/>
            </p:custDataLst>
          </p:nvPr>
        </p:nvSpPr>
        <p:spPr>
          <a:xfrm>
            <a:off x="1028700" y="9615487"/>
            <a:ext cx="16230600" cy="417830"/>
          </a:xfrm>
          <a:prstGeom prst="rect">
            <a:avLst/>
          </a:prstGeom>
        </p:spPr>
        <p:txBody>
          <a:bodyPr lIns="0" tIns="0" rIns="0" bIns="0" rtlCol="0" anchor="t">
            <a:spAutoFit/>
          </a:bodyPr>
          <a:lstStyle/>
          <a:p>
            <a:pPr algn="just">
              <a:lnSpc>
                <a:spcPts val="3219"/>
              </a:lnSpc>
            </a:pPr>
            <a:r>
              <a:rPr lang="en-US" sz="2799" spc="50" dirty="0">
                <a:solidFill>
                  <a:srgbClr val="0B5A98"/>
                </a:solidFill>
                <a:latin typeface="Kollektif"/>
              </a:rPr>
              <a:t>Le stress </a:t>
            </a:r>
            <a:r>
              <a:rPr lang="en-US" sz="2799" spc="50" dirty="0" err="1">
                <a:solidFill>
                  <a:srgbClr val="0B5A98"/>
                </a:solidFill>
                <a:latin typeface="Kollektif"/>
              </a:rPr>
              <a:t>est</a:t>
            </a:r>
            <a:r>
              <a:rPr lang="en-US" sz="2799" spc="50" dirty="0">
                <a:solidFill>
                  <a:srgbClr val="0B5A98"/>
                </a:solidFill>
                <a:latin typeface="Kollektif"/>
              </a:rPr>
              <a:t> un </a:t>
            </a:r>
            <a:r>
              <a:rPr lang="en-US" sz="2799" u="sng" spc="50" dirty="0">
                <a:solidFill>
                  <a:srgbClr val="0B5A98"/>
                </a:solidFill>
                <a:latin typeface="Kollektif"/>
              </a:rPr>
              <a:t>stimulus </a:t>
            </a:r>
            <a:r>
              <a:rPr lang="en-US" sz="2799" spc="50" dirty="0">
                <a:solidFill>
                  <a:srgbClr val="0B5A98"/>
                </a:solidFill>
                <a:latin typeface="Kollektif"/>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B5A98"/>
        </a:solidFill>
        <a:effectLst/>
      </p:bgPr>
    </p:bg>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95400" y="2303619"/>
            <a:ext cx="5575950" cy="5376145"/>
          </a:xfrm>
          <a:prstGeom prst="rect">
            <a:avLst/>
          </a:prstGeom>
        </p:spPr>
      </p:pic>
      <p:sp>
        <p:nvSpPr>
          <p:cNvPr id="3" name="TextBox 3"/>
          <p:cNvSpPr txBox="1"/>
          <p:nvPr>
            <p:custDataLst>
              <p:tags r:id="rId2"/>
            </p:custDataLst>
          </p:nvPr>
        </p:nvSpPr>
        <p:spPr>
          <a:xfrm>
            <a:off x="7918694" y="1631763"/>
            <a:ext cx="9340605" cy="4677242"/>
          </a:xfrm>
          <a:prstGeom prst="rect">
            <a:avLst/>
          </a:prstGeom>
        </p:spPr>
        <p:txBody>
          <a:bodyPr lIns="0" tIns="0" rIns="0" bIns="0" rtlCol="0" anchor="t">
            <a:spAutoFit/>
          </a:bodyPr>
          <a:lstStyle/>
          <a:p>
            <a:pPr marL="0" lvl="0" indent="0">
              <a:lnSpc>
                <a:spcPts val="9078"/>
              </a:lnSpc>
              <a:spcBef>
                <a:spcPct val="0"/>
              </a:spcBef>
            </a:pPr>
            <a:r>
              <a:rPr lang="en-US" sz="7825" spc="-78" dirty="0" err="1">
                <a:solidFill>
                  <a:srgbClr val="CEF1EF"/>
                </a:solidFill>
                <a:latin typeface="Aharoni" panose="02010803020104030203" pitchFamily="2" charset="-79"/>
                <a:cs typeface="Aharoni" panose="02010803020104030203" pitchFamily="2" charset="-79"/>
              </a:rPr>
              <a:t>Exemple</a:t>
            </a:r>
            <a:r>
              <a:rPr lang="en-US" sz="7825" spc="-78" dirty="0">
                <a:solidFill>
                  <a:srgbClr val="CEF1EF"/>
                </a:solidFill>
                <a:latin typeface="Aharoni" panose="02010803020104030203" pitchFamily="2" charset="-79"/>
                <a:cs typeface="Aharoni" panose="02010803020104030203" pitchFamily="2" charset="-79"/>
              </a:rPr>
              <a:t> : </a:t>
            </a:r>
            <a:r>
              <a:rPr lang="en-US" sz="7825" spc="-78" dirty="0" err="1">
                <a:solidFill>
                  <a:srgbClr val="CEF1EF"/>
                </a:solidFill>
                <a:latin typeface="Aharoni" panose="02010803020104030203" pitchFamily="2" charset="-79"/>
                <a:cs typeface="Aharoni" panose="02010803020104030203" pitchFamily="2" charset="-79"/>
              </a:rPr>
              <a:t>Vous</a:t>
            </a:r>
            <a:r>
              <a:rPr lang="en-US" sz="7825" spc="-78" dirty="0">
                <a:solidFill>
                  <a:srgbClr val="CEF1EF"/>
                </a:solidFill>
                <a:latin typeface="Aharoni" panose="02010803020104030203" pitchFamily="2" charset="-79"/>
                <a:cs typeface="Aharoni" panose="02010803020104030203" pitchFamily="2" charset="-79"/>
              </a:rPr>
              <a:t> </a:t>
            </a:r>
            <a:r>
              <a:rPr lang="en-US" sz="7825" spc="-78" dirty="0" err="1">
                <a:solidFill>
                  <a:srgbClr val="CEF1EF"/>
                </a:solidFill>
                <a:latin typeface="Aharoni" panose="02010803020104030203" pitchFamily="2" charset="-79"/>
                <a:cs typeface="Aharoni" panose="02010803020104030203" pitchFamily="2" charset="-79"/>
              </a:rPr>
              <a:t>avez</a:t>
            </a:r>
            <a:r>
              <a:rPr lang="en-US" sz="7825" spc="-78" dirty="0">
                <a:solidFill>
                  <a:srgbClr val="CEF1EF"/>
                </a:solidFill>
                <a:latin typeface="Aharoni" panose="02010803020104030203" pitchFamily="2" charset="-79"/>
                <a:cs typeface="Aharoni" panose="02010803020104030203" pitchFamily="2" charset="-79"/>
              </a:rPr>
              <a:t> un examen </a:t>
            </a:r>
            <a:r>
              <a:rPr lang="en-US" sz="7825" spc="-78" dirty="0" err="1">
                <a:solidFill>
                  <a:srgbClr val="CEF1EF"/>
                </a:solidFill>
                <a:latin typeface="Aharoni" panose="02010803020104030203" pitchFamily="2" charset="-79"/>
                <a:cs typeface="Aharoni" panose="02010803020104030203" pitchFamily="2" charset="-79"/>
              </a:rPr>
              <a:t>demain</a:t>
            </a:r>
            <a:r>
              <a:rPr lang="en-US" sz="7825" spc="-78" dirty="0">
                <a:solidFill>
                  <a:srgbClr val="CEF1EF"/>
                </a:solidFill>
                <a:latin typeface="Aharoni" panose="02010803020104030203" pitchFamily="2" charset="-79"/>
                <a:cs typeface="Aharoni" panose="02010803020104030203" pitchFamily="2" charset="-79"/>
              </a:rPr>
              <a:t>, </a:t>
            </a:r>
            <a:r>
              <a:rPr lang="en-US" sz="7825" spc="-78" dirty="0" err="1">
                <a:solidFill>
                  <a:srgbClr val="CEF1EF"/>
                </a:solidFill>
                <a:latin typeface="Aharoni" panose="02010803020104030203" pitchFamily="2" charset="-79"/>
                <a:cs typeface="Aharoni" panose="02010803020104030203" pitchFamily="2" charset="-79"/>
              </a:rPr>
              <a:t>cela</a:t>
            </a:r>
            <a:r>
              <a:rPr lang="en-US" sz="7825" spc="-78" dirty="0">
                <a:solidFill>
                  <a:srgbClr val="CEF1EF"/>
                </a:solidFill>
                <a:latin typeface="Aharoni" panose="02010803020104030203" pitchFamily="2" charset="-79"/>
                <a:cs typeface="Aharoni" panose="02010803020104030203" pitchFamily="2" charset="-79"/>
              </a:rPr>
              <a:t> </a:t>
            </a:r>
            <a:r>
              <a:rPr lang="en-US" sz="7825" spc="-78" dirty="0" err="1">
                <a:solidFill>
                  <a:srgbClr val="CEF1EF"/>
                </a:solidFill>
                <a:latin typeface="Aharoni" panose="02010803020104030203" pitchFamily="2" charset="-79"/>
                <a:cs typeface="Aharoni" panose="02010803020104030203" pitchFamily="2" charset="-79"/>
              </a:rPr>
              <a:t>vous</a:t>
            </a:r>
            <a:r>
              <a:rPr lang="en-US" sz="7825" spc="-78" dirty="0">
                <a:solidFill>
                  <a:srgbClr val="CEF1EF"/>
                </a:solidFill>
                <a:latin typeface="Aharoni" panose="02010803020104030203" pitchFamily="2" charset="-79"/>
                <a:cs typeface="Aharoni" panose="02010803020104030203" pitchFamily="2" charset="-79"/>
              </a:rPr>
              <a:t> </a:t>
            </a:r>
            <a:r>
              <a:rPr lang="en-US" sz="7825" spc="-78" dirty="0" err="1">
                <a:solidFill>
                  <a:srgbClr val="CEF1EF"/>
                </a:solidFill>
                <a:latin typeface="Aharoni" panose="02010803020104030203" pitchFamily="2" charset="-79"/>
                <a:cs typeface="Aharoni" panose="02010803020104030203" pitchFamily="2" charset="-79"/>
              </a:rPr>
              <a:t>stresse</a:t>
            </a:r>
            <a:r>
              <a:rPr lang="en-US" sz="7825" spc="-78" dirty="0">
                <a:solidFill>
                  <a:srgbClr val="CEF1EF"/>
                </a:solidFill>
                <a:latin typeface="Aharoni" panose="02010803020104030203" pitchFamily="2" charset="-79"/>
                <a:cs typeface="Aharoni" panose="02010803020104030203" pitchFamily="2" charset="-79"/>
              </a:rPr>
              <a:t>.</a:t>
            </a:r>
          </a:p>
        </p:txBody>
      </p:sp>
      <p:sp>
        <p:nvSpPr>
          <p:cNvPr id="4" name="TextBox 4"/>
          <p:cNvSpPr txBox="1"/>
          <p:nvPr>
            <p:custDataLst>
              <p:tags r:id="rId3"/>
            </p:custDataLst>
          </p:nvPr>
        </p:nvSpPr>
        <p:spPr>
          <a:xfrm>
            <a:off x="7963133" y="7026669"/>
            <a:ext cx="9251728" cy="1304266"/>
          </a:xfrm>
          <a:prstGeom prst="rect">
            <a:avLst/>
          </a:prstGeom>
        </p:spPr>
        <p:txBody>
          <a:bodyPr lIns="0" tIns="0" rIns="0" bIns="0" rtlCol="0" anchor="t">
            <a:spAutoFit/>
          </a:bodyPr>
          <a:lstStyle/>
          <a:p>
            <a:pPr algn="just">
              <a:lnSpc>
                <a:spcPts val="5062"/>
              </a:lnSpc>
            </a:pPr>
            <a:r>
              <a:rPr lang="en-US" sz="4402" spc="79" dirty="0" err="1">
                <a:solidFill>
                  <a:srgbClr val="FFFFFF"/>
                </a:solidFill>
                <a:latin typeface="Kollektif"/>
              </a:rPr>
              <a:t>Pourquoi</a:t>
            </a:r>
            <a:r>
              <a:rPr lang="en-US" sz="4402" spc="79" dirty="0">
                <a:solidFill>
                  <a:srgbClr val="FFFFFF"/>
                </a:solidFill>
                <a:latin typeface="Kollektif"/>
              </a:rPr>
              <a:t> ? </a:t>
            </a:r>
            <a:r>
              <a:rPr lang="en-US" sz="4402" spc="79" dirty="0" err="1">
                <a:solidFill>
                  <a:srgbClr val="FFFFFF"/>
                </a:solidFill>
                <a:latin typeface="Kollektif"/>
              </a:rPr>
              <a:t>Décortiquons</a:t>
            </a:r>
            <a:r>
              <a:rPr lang="en-US" sz="4402" spc="79" dirty="0">
                <a:solidFill>
                  <a:srgbClr val="FFFFFF"/>
                </a:solidFill>
                <a:latin typeface="Kollektif"/>
              </a:rPr>
              <a:t> </a:t>
            </a:r>
            <a:r>
              <a:rPr lang="en-US" sz="4402" spc="79" dirty="0" err="1">
                <a:solidFill>
                  <a:srgbClr val="FFFFFF"/>
                </a:solidFill>
                <a:latin typeface="Kollektif"/>
              </a:rPr>
              <a:t>votre</a:t>
            </a:r>
            <a:r>
              <a:rPr lang="en-US" sz="4402" spc="79" dirty="0">
                <a:solidFill>
                  <a:srgbClr val="FFFFFF"/>
                </a:solidFill>
                <a:latin typeface="Kollektif"/>
              </a:rPr>
              <a:t> stress pour </a:t>
            </a:r>
            <a:r>
              <a:rPr lang="en-US" sz="4402" spc="79" dirty="0" err="1">
                <a:solidFill>
                  <a:srgbClr val="FFFFFF"/>
                </a:solidFill>
                <a:latin typeface="Kollektif"/>
              </a:rPr>
              <a:t>avoir</a:t>
            </a:r>
            <a:r>
              <a:rPr lang="en-US" sz="4402" spc="79" dirty="0">
                <a:solidFill>
                  <a:srgbClr val="FFFFFF"/>
                </a:solidFill>
                <a:latin typeface="Kollektif"/>
              </a:rPr>
              <a:t> la </a:t>
            </a:r>
            <a:r>
              <a:rPr lang="en-US" sz="4402" spc="79" dirty="0" err="1">
                <a:solidFill>
                  <a:srgbClr val="FFFFFF"/>
                </a:solidFill>
                <a:latin typeface="Kollektif"/>
              </a:rPr>
              <a:t>réponse</a:t>
            </a:r>
            <a:r>
              <a:rPr lang="en-US" sz="4402" spc="79" dirty="0">
                <a:solidFill>
                  <a:srgbClr val="FFFFFF"/>
                </a:solidFill>
                <a:latin typeface="Kollektif"/>
              </a:rPr>
              <a:t>.</a:t>
            </a:r>
          </a:p>
        </p:txBody>
      </p:sp>
      <p:sp>
        <p:nvSpPr>
          <p:cNvPr id="5" name="TextBox 5"/>
          <p:cNvSpPr txBox="1"/>
          <p:nvPr>
            <p:custDataLst>
              <p:tags r:id="rId4"/>
            </p:custDataLst>
          </p:nvPr>
        </p:nvSpPr>
        <p:spPr>
          <a:xfrm>
            <a:off x="1028700" y="9615487"/>
            <a:ext cx="16230600" cy="417830"/>
          </a:xfrm>
          <a:prstGeom prst="rect">
            <a:avLst/>
          </a:prstGeom>
        </p:spPr>
        <p:txBody>
          <a:bodyPr lIns="0" tIns="0" rIns="0" bIns="0" rtlCol="0" anchor="t">
            <a:spAutoFit/>
          </a:bodyPr>
          <a:lstStyle/>
          <a:p>
            <a:pPr>
              <a:lnSpc>
                <a:spcPts val="3219"/>
              </a:lnSpc>
            </a:pPr>
            <a:r>
              <a:rPr lang="en-US" sz="2799" spc="50">
                <a:solidFill>
                  <a:srgbClr val="CEF1EF"/>
                </a:solidFill>
                <a:latin typeface="Kollektif"/>
              </a:rPr>
              <a:t>Le stress est un </a:t>
            </a:r>
            <a:r>
              <a:rPr lang="en-US" sz="2799" u="sng" spc="50">
                <a:solidFill>
                  <a:srgbClr val="CEF1EF"/>
                </a:solidFill>
                <a:latin typeface="Kollektif"/>
              </a:rPr>
              <a:t>stimulus</a:t>
            </a:r>
          </a:p>
        </p:txBody>
      </p:sp>
    </p:spTree>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NUM" val="6"/>
</p:tagLst>
</file>

<file path=ppt/tags/tag102.xml><?xml version="1.0" encoding="utf-8"?>
<p:tagLst xmlns:a="http://schemas.openxmlformats.org/drawingml/2006/main" xmlns:r="http://schemas.openxmlformats.org/officeDocument/2006/relationships" xmlns:p="http://schemas.openxmlformats.org/presentationml/2006/main">
  <p:tag name="NUM" val="7"/>
</p:tagLst>
</file>

<file path=ppt/tags/tag103.xml><?xml version="1.0" encoding="utf-8"?>
<p:tagLst xmlns:a="http://schemas.openxmlformats.org/drawingml/2006/main" xmlns:r="http://schemas.openxmlformats.org/officeDocument/2006/relationships" xmlns:p="http://schemas.openxmlformats.org/presentationml/2006/main">
  <p:tag name="NUM" val="8"/>
</p:tagLst>
</file>

<file path=ppt/tags/tag104.xml><?xml version="1.0" encoding="utf-8"?>
<p:tagLst xmlns:a="http://schemas.openxmlformats.org/drawingml/2006/main" xmlns:r="http://schemas.openxmlformats.org/officeDocument/2006/relationships" xmlns:p="http://schemas.openxmlformats.org/presentationml/2006/main">
  <p:tag name="NUM" val="9"/>
</p:tagLst>
</file>

<file path=ppt/tags/tag105.xml><?xml version="1.0" encoding="utf-8"?>
<p:tagLst xmlns:a="http://schemas.openxmlformats.org/drawingml/2006/main" xmlns:r="http://schemas.openxmlformats.org/officeDocument/2006/relationships" xmlns:p="http://schemas.openxmlformats.org/presentationml/2006/main">
  <p:tag name="NUM" val="10"/>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8"/>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7"/>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3"/>
</p:tagLst>
</file>

<file path=ppt/tags/tag134.xml><?xml version="1.0" encoding="utf-8"?>
<p:tagLst xmlns:a="http://schemas.openxmlformats.org/drawingml/2006/main" xmlns:r="http://schemas.openxmlformats.org/officeDocument/2006/relationships" xmlns:p="http://schemas.openxmlformats.org/presentationml/2006/main">
  <p:tag name="NUM" val="4"/>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4"/>
</p:tagLst>
</file>

<file path=ppt/tags/tag139.xml><?xml version="1.0" encoding="utf-8"?>
<p:tagLst xmlns:a="http://schemas.openxmlformats.org/drawingml/2006/main" xmlns:r="http://schemas.openxmlformats.org/officeDocument/2006/relationships" xmlns:p="http://schemas.openxmlformats.org/presentationml/2006/main">
  <p:tag name="NUM" val="5"/>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4"/>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6"/>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4"/>
</p:tagLst>
</file>

<file path=ppt/tags/tag155.xml><?xml version="1.0" encoding="utf-8"?>
<p:tagLst xmlns:a="http://schemas.openxmlformats.org/drawingml/2006/main" xmlns:r="http://schemas.openxmlformats.org/officeDocument/2006/relationships" xmlns:p="http://schemas.openxmlformats.org/presentationml/2006/main">
  <p:tag name="NUM" val="5"/>
</p:tagLst>
</file>

<file path=ppt/tags/tag156.xml><?xml version="1.0" encoding="utf-8"?>
<p:tagLst xmlns:a="http://schemas.openxmlformats.org/drawingml/2006/main" xmlns:r="http://schemas.openxmlformats.org/officeDocument/2006/relationships" xmlns:p="http://schemas.openxmlformats.org/presentationml/2006/main">
  <p:tag name="NUM" val="6"/>
</p:tagLst>
</file>

<file path=ppt/tags/tag157.xml><?xml version="1.0" encoding="utf-8"?>
<p:tagLst xmlns:a="http://schemas.openxmlformats.org/drawingml/2006/main" xmlns:r="http://schemas.openxmlformats.org/officeDocument/2006/relationships" xmlns:p="http://schemas.openxmlformats.org/presentationml/2006/main">
  <p:tag name="NUM" val="7"/>
</p:tagLst>
</file>

<file path=ppt/tags/tag158.xml><?xml version="1.0" encoding="utf-8"?>
<p:tagLst xmlns:a="http://schemas.openxmlformats.org/drawingml/2006/main" xmlns:r="http://schemas.openxmlformats.org/officeDocument/2006/relationships" xmlns:p="http://schemas.openxmlformats.org/presentationml/2006/main">
  <p:tag name="NUM" val="8"/>
</p:tagLst>
</file>

<file path=ppt/tags/tag159.xml><?xml version="1.0" encoding="utf-8"?>
<p:tagLst xmlns:a="http://schemas.openxmlformats.org/drawingml/2006/main" xmlns:r="http://schemas.openxmlformats.org/officeDocument/2006/relationships" xmlns:p="http://schemas.openxmlformats.org/presentationml/2006/main">
  <p:tag name="NUM" val="9"/>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10"/>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4"/>
</p:tagLst>
</file>

<file path=ppt/tags/tag168.xml><?xml version="1.0" encoding="utf-8"?>
<p:tagLst xmlns:a="http://schemas.openxmlformats.org/drawingml/2006/main" xmlns:r="http://schemas.openxmlformats.org/officeDocument/2006/relationships" xmlns:p="http://schemas.openxmlformats.org/presentationml/2006/main">
  <p:tag name="NUM" val="5"/>
</p:tagLst>
</file>

<file path=ppt/tags/tag169.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7"/>
</p:tagLst>
</file>

<file path=ppt/tags/tag171.xml><?xml version="1.0" encoding="utf-8"?>
<p:tagLst xmlns:a="http://schemas.openxmlformats.org/drawingml/2006/main" xmlns:r="http://schemas.openxmlformats.org/officeDocument/2006/relationships" xmlns:p="http://schemas.openxmlformats.org/presentationml/2006/main">
  <p:tag name="NUM" val="8"/>
</p:tagLst>
</file>

<file path=ppt/tags/tag172.xml><?xml version="1.0" encoding="utf-8"?>
<p:tagLst xmlns:a="http://schemas.openxmlformats.org/drawingml/2006/main" xmlns:r="http://schemas.openxmlformats.org/officeDocument/2006/relationships" xmlns:p="http://schemas.openxmlformats.org/presentationml/2006/main">
  <p:tag name="NUM" val="9"/>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NUM" val="5"/>
</p:tagLst>
</file>

<file path=ppt/tags/tag178.xml><?xml version="1.0" encoding="utf-8"?>
<p:tagLst xmlns:a="http://schemas.openxmlformats.org/drawingml/2006/main" xmlns:r="http://schemas.openxmlformats.org/officeDocument/2006/relationships" xmlns:p="http://schemas.openxmlformats.org/presentationml/2006/main">
  <p:tag name="NUM" val="6"/>
</p:tagLst>
</file>

<file path=ppt/tags/tag179.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8"/>
</p:tagLst>
</file>

<file path=ppt/tags/tag181.xml><?xml version="1.0" encoding="utf-8"?>
<p:tagLst xmlns:a="http://schemas.openxmlformats.org/drawingml/2006/main" xmlns:r="http://schemas.openxmlformats.org/officeDocument/2006/relationships" xmlns:p="http://schemas.openxmlformats.org/presentationml/2006/main">
  <p:tag name="NUM" val="9"/>
</p:tagLst>
</file>

<file path=ppt/tags/tag182.xml><?xml version="1.0" encoding="utf-8"?>
<p:tagLst xmlns:a="http://schemas.openxmlformats.org/drawingml/2006/main" xmlns:r="http://schemas.openxmlformats.org/officeDocument/2006/relationships" xmlns:p="http://schemas.openxmlformats.org/presentationml/2006/main">
  <p:tag name="NUM" val="1"/>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4"/>
</p:tagLst>
</file>

<file path=ppt/tags/tag186.xml><?xml version="1.0" encoding="utf-8"?>
<p:tagLst xmlns:a="http://schemas.openxmlformats.org/drawingml/2006/main" xmlns:r="http://schemas.openxmlformats.org/officeDocument/2006/relationships" xmlns:p="http://schemas.openxmlformats.org/presentationml/2006/main">
  <p:tag name="NUM" val="5"/>
</p:tagLst>
</file>

<file path=ppt/tags/tag187.xml><?xml version="1.0" encoding="utf-8"?>
<p:tagLst xmlns:a="http://schemas.openxmlformats.org/drawingml/2006/main" xmlns:r="http://schemas.openxmlformats.org/officeDocument/2006/relationships" xmlns:p="http://schemas.openxmlformats.org/presentationml/2006/main">
  <p:tag name="NUM" val="6"/>
</p:tagLst>
</file>

<file path=ppt/tags/tag188.xml><?xml version="1.0" encoding="utf-8"?>
<p:tagLst xmlns:a="http://schemas.openxmlformats.org/drawingml/2006/main" xmlns:r="http://schemas.openxmlformats.org/officeDocument/2006/relationships" xmlns:p="http://schemas.openxmlformats.org/presentationml/2006/main">
  <p:tag name="NUM" val="7"/>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190.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3"/>
</p:tagLst>
</file>

<file path=ppt/tags/tag192.xml><?xml version="1.0" encoding="utf-8"?>
<p:tagLst xmlns:a="http://schemas.openxmlformats.org/drawingml/2006/main" xmlns:r="http://schemas.openxmlformats.org/officeDocument/2006/relationships" xmlns:p="http://schemas.openxmlformats.org/presentationml/2006/main">
  <p:tag name="NUM" val="4"/>
</p:tagLst>
</file>

<file path=ppt/tags/tag193.xml><?xml version="1.0" encoding="utf-8"?>
<p:tagLst xmlns:a="http://schemas.openxmlformats.org/drawingml/2006/main" xmlns:r="http://schemas.openxmlformats.org/officeDocument/2006/relationships" xmlns:p="http://schemas.openxmlformats.org/presentationml/2006/main">
  <p:tag name="NUM" val="5"/>
</p:tagLst>
</file>

<file path=ppt/tags/tag194.xml><?xml version="1.0" encoding="utf-8"?>
<p:tagLst xmlns:a="http://schemas.openxmlformats.org/drawingml/2006/main" xmlns:r="http://schemas.openxmlformats.org/officeDocument/2006/relationships" xmlns:p="http://schemas.openxmlformats.org/presentationml/2006/main">
  <p:tag name="NUM" val="6"/>
</p:tagLst>
</file>

<file path=ppt/tags/tag195.xml><?xml version="1.0" encoding="utf-8"?>
<p:tagLst xmlns:a="http://schemas.openxmlformats.org/drawingml/2006/main" xmlns:r="http://schemas.openxmlformats.org/officeDocument/2006/relationships" xmlns:p="http://schemas.openxmlformats.org/presentationml/2006/main">
  <p:tag name="NUM" val="7"/>
</p:tagLst>
</file>

<file path=ppt/tags/tag196.xml><?xml version="1.0" encoding="utf-8"?>
<p:tagLst xmlns:a="http://schemas.openxmlformats.org/drawingml/2006/main" xmlns:r="http://schemas.openxmlformats.org/officeDocument/2006/relationships" xmlns:p="http://schemas.openxmlformats.org/presentationml/2006/main">
  <p:tag name="NUM" val="8"/>
</p:tagLst>
</file>

<file path=ppt/tags/tag197.xml><?xml version="1.0" encoding="utf-8"?>
<p:tagLst xmlns:a="http://schemas.openxmlformats.org/drawingml/2006/main" xmlns:r="http://schemas.openxmlformats.org/officeDocument/2006/relationships" xmlns:p="http://schemas.openxmlformats.org/presentationml/2006/main">
  <p:tag name="NUM" val="9"/>
</p:tagLst>
</file>

<file path=ppt/tags/tag198.xml><?xml version="1.0" encoding="utf-8"?>
<p:tagLst xmlns:a="http://schemas.openxmlformats.org/drawingml/2006/main" xmlns:r="http://schemas.openxmlformats.org/officeDocument/2006/relationships" xmlns:p="http://schemas.openxmlformats.org/presentationml/2006/main">
  <p:tag name="NUM" val="10"/>
</p:tagLst>
</file>

<file path=ppt/tags/tag199.xml><?xml version="1.0" encoding="utf-8"?>
<p:tagLst xmlns:a="http://schemas.openxmlformats.org/drawingml/2006/main" xmlns:r="http://schemas.openxmlformats.org/officeDocument/2006/relationships" xmlns:p="http://schemas.openxmlformats.org/presentationml/2006/main">
  <p:tag name="NUM" val="1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00.xml><?xml version="1.0" encoding="utf-8"?>
<p:tagLst xmlns:a="http://schemas.openxmlformats.org/drawingml/2006/main" xmlns:r="http://schemas.openxmlformats.org/officeDocument/2006/relationships" xmlns:p="http://schemas.openxmlformats.org/presentationml/2006/main">
  <p:tag name="NUM" val="12"/>
</p:tagLst>
</file>

<file path=ppt/tags/tag201.xml><?xml version="1.0" encoding="utf-8"?>
<p:tagLst xmlns:a="http://schemas.openxmlformats.org/drawingml/2006/main" xmlns:r="http://schemas.openxmlformats.org/officeDocument/2006/relationships" xmlns:p="http://schemas.openxmlformats.org/presentationml/2006/main">
  <p:tag name="NUM" val="13"/>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3"/>
</p:tagLst>
</file>

<file path=ppt/tags/tag205.xml><?xml version="1.0" encoding="utf-8"?>
<p:tagLst xmlns:a="http://schemas.openxmlformats.org/drawingml/2006/main" xmlns:r="http://schemas.openxmlformats.org/officeDocument/2006/relationships" xmlns:p="http://schemas.openxmlformats.org/presentationml/2006/main">
  <p:tag name="NUM" val="4"/>
</p:tagLst>
</file>

<file path=ppt/tags/tag206.xml><?xml version="1.0" encoding="utf-8"?>
<p:tagLst xmlns:a="http://schemas.openxmlformats.org/drawingml/2006/main" xmlns:r="http://schemas.openxmlformats.org/officeDocument/2006/relationships" xmlns:p="http://schemas.openxmlformats.org/presentationml/2006/main">
  <p:tag name="NUM" val="5"/>
</p:tagLst>
</file>

<file path=ppt/tags/tag207.xml><?xml version="1.0" encoding="utf-8"?>
<p:tagLst xmlns:a="http://schemas.openxmlformats.org/drawingml/2006/main" xmlns:r="http://schemas.openxmlformats.org/officeDocument/2006/relationships" xmlns:p="http://schemas.openxmlformats.org/presentationml/2006/main">
  <p:tag name="NUM" val="6"/>
</p:tagLst>
</file>

<file path=ppt/tags/tag208.xml><?xml version="1.0" encoding="utf-8"?>
<p:tagLst xmlns:a="http://schemas.openxmlformats.org/drawingml/2006/main" xmlns:r="http://schemas.openxmlformats.org/officeDocument/2006/relationships" xmlns:p="http://schemas.openxmlformats.org/presentationml/2006/main">
  <p:tag name="NUM" val="7"/>
</p:tagLst>
</file>

<file path=ppt/tags/tag209.xml><?xml version="1.0" encoding="utf-8"?>
<p:tagLst xmlns:a="http://schemas.openxmlformats.org/drawingml/2006/main" xmlns:r="http://schemas.openxmlformats.org/officeDocument/2006/relationships" xmlns:p="http://schemas.openxmlformats.org/presentationml/2006/main">
  <p:tag name="NUM" val="8"/>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10.xml><?xml version="1.0" encoding="utf-8"?>
<p:tagLst xmlns:a="http://schemas.openxmlformats.org/drawingml/2006/main" xmlns:r="http://schemas.openxmlformats.org/officeDocument/2006/relationships" xmlns:p="http://schemas.openxmlformats.org/presentationml/2006/main">
  <p:tag name="NUM" val="9"/>
</p:tagLst>
</file>

<file path=ppt/tags/tag211.xml><?xml version="1.0" encoding="utf-8"?>
<p:tagLst xmlns:a="http://schemas.openxmlformats.org/drawingml/2006/main" xmlns:r="http://schemas.openxmlformats.org/officeDocument/2006/relationships" xmlns:p="http://schemas.openxmlformats.org/presentationml/2006/main">
  <p:tag name="NUM" val="10"/>
</p:tagLst>
</file>

<file path=ppt/tags/tag212.xml><?xml version="1.0" encoding="utf-8"?>
<p:tagLst xmlns:a="http://schemas.openxmlformats.org/drawingml/2006/main" xmlns:r="http://schemas.openxmlformats.org/officeDocument/2006/relationships" xmlns:p="http://schemas.openxmlformats.org/presentationml/2006/main">
  <p:tag name="NUM" val="11"/>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20.xml><?xml version="1.0" encoding="utf-8"?>
<p:tagLst xmlns:a="http://schemas.openxmlformats.org/drawingml/2006/main" xmlns:r="http://schemas.openxmlformats.org/officeDocument/2006/relationships" xmlns:p="http://schemas.openxmlformats.org/presentationml/2006/main">
  <p:tag name="NUM" val="2"/>
</p:tagLst>
</file>

<file path=ppt/tags/tag221.xml><?xml version="1.0" encoding="utf-8"?>
<p:tagLst xmlns:a="http://schemas.openxmlformats.org/drawingml/2006/main" xmlns:r="http://schemas.openxmlformats.org/officeDocument/2006/relationships" xmlns:p="http://schemas.openxmlformats.org/presentationml/2006/main">
  <p:tag name="NUM" val="3"/>
</p:tagLst>
</file>

<file path=ppt/tags/tag222.xml><?xml version="1.0" encoding="utf-8"?>
<p:tagLst xmlns:a="http://schemas.openxmlformats.org/drawingml/2006/main" xmlns:r="http://schemas.openxmlformats.org/officeDocument/2006/relationships" xmlns:p="http://schemas.openxmlformats.org/presentationml/2006/main">
  <p:tag name="NUM" val="4"/>
</p:tagLst>
</file>

<file path=ppt/tags/tag223.xml><?xml version="1.0" encoding="utf-8"?>
<p:tagLst xmlns:a="http://schemas.openxmlformats.org/drawingml/2006/main" xmlns:r="http://schemas.openxmlformats.org/officeDocument/2006/relationships" xmlns:p="http://schemas.openxmlformats.org/presentationml/2006/main">
  <p:tag name="NUM" val="5"/>
</p:tagLst>
</file>

<file path=ppt/tags/tag224.xml><?xml version="1.0" encoding="utf-8"?>
<p:tagLst xmlns:a="http://schemas.openxmlformats.org/drawingml/2006/main" xmlns:r="http://schemas.openxmlformats.org/officeDocument/2006/relationships" xmlns:p="http://schemas.openxmlformats.org/presentationml/2006/main">
  <p:tag name="NUM" val="6"/>
</p:tagLst>
</file>

<file path=ppt/tags/tag225.xml><?xml version="1.0" encoding="utf-8"?>
<p:tagLst xmlns:a="http://schemas.openxmlformats.org/drawingml/2006/main" xmlns:r="http://schemas.openxmlformats.org/officeDocument/2006/relationships" xmlns:p="http://schemas.openxmlformats.org/presentationml/2006/main">
  <p:tag name="NUM" val="7"/>
</p:tagLst>
</file>

<file path=ppt/tags/tag226.xml><?xml version="1.0" encoding="utf-8"?>
<p:tagLst xmlns:a="http://schemas.openxmlformats.org/drawingml/2006/main" xmlns:r="http://schemas.openxmlformats.org/officeDocument/2006/relationships" xmlns:p="http://schemas.openxmlformats.org/presentationml/2006/main">
  <p:tag name="NUM" val="8"/>
</p:tagLst>
</file>

<file path=ppt/tags/tag227.xml><?xml version="1.0" encoding="utf-8"?>
<p:tagLst xmlns:a="http://schemas.openxmlformats.org/drawingml/2006/main" xmlns:r="http://schemas.openxmlformats.org/officeDocument/2006/relationships" xmlns:p="http://schemas.openxmlformats.org/presentationml/2006/main">
  <p:tag name="NUM" val="9"/>
</p:tagLst>
</file>

<file path=ppt/tags/tag228.xml><?xml version="1.0" encoding="utf-8"?>
<p:tagLst xmlns:a="http://schemas.openxmlformats.org/drawingml/2006/main" xmlns:r="http://schemas.openxmlformats.org/officeDocument/2006/relationships" xmlns:p="http://schemas.openxmlformats.org/presentationml/2006/main">
  <p:tag name="NUM" val="1"/>
</p:tagLst>
</file>

<file path=ppt/tags/tag229.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8"/>
</p:tagLst>
</file>

<file path=ppt/tags/tag230.xml><?xml version="1.0" encoding="utf-8"?>
<p:tagLst xmlns:a="http://schemas.openxmlformats.org/drawingml/2006/main" xmlns:r="http://schemas.openxmlformats.org/officeDocument/2006/relationships" xmlns:p="http://schemas.openxmlformats.org/presentationml/2006/main">
  <p:tag name="NUM" val="3"/>
</p:tagLst>
</file>

<file path=ppt/tags/tag231.xml><?xml version="1.0" encoding="utf-8"?>
<p:tagLst xmlns:a="http://schemas.openxmlformats.org/drawingml/2006/main" xmlns:r="http://schemas.openxmlformats.org/officeDocument/2006/relationships" xmlns:p="http://schemas.openxmlformats.org/presentationml/2006/main">
  <p:tag name="NUM" val="1"/>
</p:tagLst>
</file>

<file path=ppt/tags/tag232.xml><?xml version="1.0" encoding="utf-8"?>
<p:tagLst xmlns:a="http://schemas.openxmlformats.org/drawingml/2006/main" xmlns:r="http://schemas.openxmlformats.org/officeDocument/2006/relationships" xmlns:p="http://schemas.openxmlformats.org/presentationml/2006/main">
  <p:tag name="NUM" val="2"/>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4"/>
</p:tagLst>
</file>

<file path=ppt/tags/tag237.xml><?xml version="1.0" encoding="utf-8"?>
<p:tagLst xmlns:a="http://schemas.openxmlformats.org/drawingml/2006/main" xmlns:r="http://schemas.openxmlformats.org/officeDocument/2006/relationships" xmlns:p="http://schemas.openxmlformats.org/presentationml/2006/main">
  <p:tag name="NUM" val="1"/>
</p:tagLst>
</file>

<file path=ppt/tags/tag238.xml><?xml version="1.0" encoding="utf-8"?>
<p:tagLst xmlns:a="http://schemas.openxmlformats.org/drawingml/2006/main" xmlns:r="http://schemas.openxmlformats.org/officeDocument/2006/relationships" xmlns:p="http://schemas.openxmlformats.org/presentationml/2006/main">
  <p:tag name="NUM" val="2"/>
</p:tagLst>
</file>

<file path=ppt/tags/tag239.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9"/>
</p:tagLst>
</file>

<file path=ppt/tags/tag240.xml><?xml version="1.0" encoding="utf-8"?>
<p:tagLst xmlns:a="http://schemas.openxmlformats.org/drawingml/2006/main" xmlns:r="http://schemas.openxmlformats.org/officeDocument/2006/relationships" xmlns:p="http://schemas.openxmlformats.org/presentationml/2006/main">
  <p:tag name="NUM" val="1"/>
</p:tagLst>
</file>

<file path=ppt/tags/tag241.xml><?xml version="1.0" encoding="utf-8"?>
<p:tagLst xmlns:a="http://schemas.openxmlformats.org/drawingml/2006/main" xmlns:r="http://schemas.openxmlformats.org/officeDocument/2006/relationships" xmlns:p="http://schemas.openxmlformats.org/presentationml/2006/main">
  <p:tag name="NUM" val="2"/>
</p:tagLst>
</file>

<file path=ppt/tags/tag242.xml><?xml version="1.0" encoding="utf-8"?>
<p:tagLst xmlns:a="http://schemas.openxmlformats.org/drawingml/2006/main" xmlns:r="http://schemas.openxmlformats.org/officeDocument/2006/relationships" xmlns:p="http://schemas.openxmlformats.org/presentationml/2006/main">
  <p:tag name="NUM" val="3"/>
</p:tagLst>
</file>

<file path=ppt/tags/tag243.xml><?xml version="1.0" encoding="utf-8"?>
<p:tagLst xmlns:a="http://schemas.openxmlformats.org/drawingml/2006/main" xmlns:r="http://schemas.openxmlformats.org/officeDocument/2006/relationships" xmlns:p="http://schemas.openxmlformats.org/presentationml/2006/main">
  <p:tag name="NUM" val="1"/>
</p:tagLst>
</file>

<file path=ppt/tags/tag244.xml><?xml version="1.0" encoding="utf-8"?>
<p:tagLst xmlns:a="http://schemas.openxmlformats.org/drawingml/2006/main" xmlns:r="http://schemas.openxmlformats.org/officeDocument/2006/relationships" xmlns:p="http://schemas.openxmlformats.org/presentationml/2006/main">
  <p:tag name="NUM" val="2"/>
</p:tagLst>
</file>

<file path=ppt/tags/tag245.xml><?xml version="1.0" encoding="utf-8"?>
<p:tagLst xmlns:a="http://schemas.openxmlformats.org/drawingml/2006/main" xmlns:r="http://schemas.openxmlformats.org/officeDocument/2006/relationships" xmlns:p="http://schemas.openxmlformats.org/presentationml/2006/main">
  <p:tag name="NUM" val="3"/>
</p:tagLst>
</file>

<file path=ppt/tags/tag246.xml><?xml version="1.0" encoding="utf-8"?>
<p:tagLst xmlns:a="http://schemas.openxmlformats.org/drawingml/2006/main" xmlns:r="http://schemas.openxmlformats.org/officeDocument/2006/relationships" xmlns:p="http://schemas.openxmlformats.org/presentationml/2006/main">
  <p:tag name="NUM" val="4"/>
</p:tagLst>
</file>

<file path=ppt/tags/tag247.xml><?xml version="1.0" encoding="utf-8"?>
<p:tagLst xmlns:a="http://schemas.openxmlformats.org/drawingml/2006/main" xmlns:r="http://schemas.openxmlformats.org/officeDocument/2006/relationships" xmlns:p="http://schemas.openxmlformats.org/presentationml/2006/main">
  <p:tag name="NUM" val="1"/>
</p:tagLst>
</file>

<file path=ppt/tags/tag248.xml><?xml version="1.0" encoding="utf-8"?>
<p:tagLst xmlns:a="http://schemas.openxmlformats.org/drawingml/2006/main" xmlns:r="http://schemas.openxmlformats.org/officeDocument/2006/relationships" xmlns:p="http://schemas.openxmlformats.org/presentationml/2006/main">
  <p:tag name="NUM" val="2"/>
</p:tagLst>
</file>

<file path=ppt/tags/tag249.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10"/>
</p:tagLst>
</file>

<file path=ppt/tags/tag250.xml><?xml version="1.0" encoding="utf-8"?>
<p:tagLst xmlns:a="http://schemas.openxmlformats.org/drawingml/2006/main" xmlns:r="http://schemas.openxmlformats.org/officeDocument/2006/relationships" xmlns:p="http://schemas.openxmlformats.org/presentationml/2006/main">
  <p:tag name="NUM" val="1"/>
</p:tagLst>
</file>

<file path=ppt/tags/tag251.xml><?xml version="1.0" encoding="utf-8"?>
<p:tagLst xmlns:a="http://schemas.openxmlformats.org/drawingml/2006/main" xmlns:r="http://schemas.openxmlformats.org/officeDocument/2006/relationships" xmlns:p="http://schemas.openxmlformats.org/presentationml/2006/main">
  <p:tag name="NUM" val="2"/>
</p:tagLst>
</file>

<file path=ppt/tags/tag252.xml><?xml version="1.0" encoding="utf-8"?>
<p:tagLst xmlns:a="http://schemas.openxmlformats.org/drawingml/2006/main" xmlns:r="http://schemas.openxmlformats.org/officeDocument/2006/relationships" xmlns:p="http://schemas.openxmlformats.org/presentationml/2006/main">
  <p:tag name="NUM" val="3"/>
</p:tagLst>
</file>

<file path=ppt/tags/tag253.xml><?xml version="1.0" encoding="utf-8"?>
<p:tagLst xmlns:a="http://schemas.openxmlformats.org/drawingml/2006/main" xmlns:r="http://schemas.openxmlformats.org/officeDocument/2006/relationships" xmlns:p="http://schemas.openxmlformats.org/presentationml/2006/main">
  <p:tag name="NUM" val="1"/>
</p:tagLst>
</file>

<file path=ppt/tags/tag254.xml><?xml version="1.0" encoding="utf-8"?>
<p:tagLst xmlns:a="http://schemas.openxmlformats.org/drawingml/2006/main" xmlns:r="http://schemas.openxmlformats.org/officeDocument/2006/relationships" xmlns:p="http://schemas.openxmlformats.org/presentationml/2006/main">
  <p:tag name="NUM" val="2"/>
</p:tagLst>
</file>

<file path=ppt/tags/tag255.xml><?xml version="1.0" encoding="utf-8"?>
<p:tagLst xmlns:a="http://schemas.openxmlformats.org/drawingml/2006/main" xmlns:r="http://schemas.openxmlformats.org/officeDocument/2006/relationships" xmlns:p="http://schemas.openxmlformats.org/presentationml/2006/main">
  <p:tag name="NUM" val="3"/>
</p:tagLst>
</file>

<file path=ppt/tags/tag256.xml><?xml version="1.0" encoding="utf-8"?>
<p:tagLst xmlns:a="http://schemas.openxmlformats.org/drawingml/2006/main" xmlns:r="http://schemas.openxmlformats.org/officeDocument/2006/relationships" xmlns:p="http://schemas.openxmlformats.org/presentationml/2006/main">
  <p:tag name="NUM" val="1"/>
</p:tagLst>
</file>

<file path=ppt/tags/tag257.xml><?xml version="1.0" encoding="utf-8"?>
<p:tagLst xmlns:a="http://schemas.openxmlformats.org/drawingml/2006/main" xmlns:r="http://schemas.openxmlformats.org/officeDocument/2006/relationships" xmlns:p="http://schemas.openxmlformats.org/presentationml/2006/main">
  <p:tag name="NUM" val="2"/>
</p:tagLst>
</file>

<file path=ppt/tags/tag258.xml><?xml version="1.0" encoding="utf-8"?>
<p:tagLst xmlns:a="http://schemas.openxmlformats.org/drawingml/2006/main" xmlns:r="http://schemas.openxmlformats.org/officeDocument/2006/relationships" xmlns:p="http://schemas.openxmlformats.org/presentationml/2006/main">
  <p:tag name="NUM" val="3"/>
</p:tagLst>
</file>

<file path=ppt/tags/tag259.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11"/>
</p:tagLst>
</file>

<file path=ppt/tags/tag260.xml><?xml version="1.0" encoding="utf-8"?>
<p:tagLst xmlns:a="http://schemas.openxmlformats.org/drawingml/2006/main" xmlns:r="http://schemas.openxmlformats.org/officeDocument/2006/relationships" xmlns:p="http://schemas.openxmlformats.org/presentationml/2006/main">
  <p:tag name="NUM" val="1"/>
</p:tagLst>
</file>

<file path=ppt/tags/tag261.xml><?xml version="1.0" encoding="utf-8"?>
<p:tagLst xmlns:a="http://schemas.openxmlformats.org/drawingml/2006/main" xmlns:r="http://schemas.openxmlformats.org/officeDocument/2006/relationships" xmlns:p="http://schemas.openxmlformats.org/presentationml/2006/main">
  <p:tag name="NUM" val="2"/>
</p:tagLst>
</file>

<file path=ppt/tags/tag262.xml><?xml version="1.0" encoding="utf-8"?>
<p:tagLst xmlns:a="http://schemas.openxmlformats.org/drawingml/2006/main" xmlns:r="http://schemas.openxmlformats.org/officeDocument/2006/relationships" xmlns:p="http://schemas.openxmlformats.org/presentationml/2006/main">
  <p:tag name="NUM" val="3"/>
</p:tagLst>
</file>

<file path=ppt/tags/tag263.xml><?xml version="1.0" encoding="utf-8"?>
<p:tagLst xmlns:a="http://schemas.openxmlformats.org/drawingml/2006/main" xmlns:r="http://schemas.openxmlformats.org/officeDocument/2006/relationships" xmlns:p="http://schemas.openxmlformats.org/presentationml/2006/main">
  <p:tag name="NUM" val="4"/>
</p:tagLst>
</file>

<file path=ppt/tags/tag264.xml><?xml version="1.0" encoding="utf-8"?>
<p:tagLst xmlns:a="http://schemas.openxmlformats.org/drawingml/2006/main" xmlns:r="http://schemas.openxmlformats.org/officeDocument/2006/relationships" xmlns:p="http://schemas.openxmlformats.org/presentationml/2006/main">
  <p:tag name="NUM" val="5"/>
</p:tagLst>
</file>

<file path=ppt/tags/tag265.xml><?xml version="1.0" encoding="utf-8"?>
<p:tagLst xmlns:a="http://schemas.openxmlformats.org/drawingml/2006/main" xmlns:r="http://schemas.openxmlformats.org/officeDocument/2006/relationships" xmlns:p="http://schemas.openxmlformats.org/presentationml/2006/main">
  <p:tag name="NUM" val="6"/>
</p:tagLst>
</file>

<file path=ppt/tags/tag266.xml><?xml version="1.0" encoding="utf-8"?>
<p:tagLst xmlns:a="http://schemas.openxmlformats.org/drawingml/2006/main" xmlns:r="http://schemas.openxmlformats.org/officeDocument/2006/relationships" xmlns:p="http://schemas.openxmlformats.org/presentationml/2006/main">
  <p:tag name="NUM" val="7"/>
</p:tagLst>
</file>

<file path=ppt/tags/tag267.xml><?xml version="1.0" encoding="utf-8"?>
<p:tagLst xmlns:a="http://schemas.openxmlformats.org/drawingml/2006/main" xmlns:r="http://schemas.openxmlformats.org/officeDocument/2006/relationships" xmlns:p="http://schemas.openxmlformats.org/presentationml/2006/main">
  <p:tag name="NUM" val="8"/>
</p:tagLst>
</file>

<file path=ppt/tags/tag268.xml><?xml version="1.0" encoding="utf-8"?>
<p:tagLst xmlns:a="http://schemas.openxmlformats.org/drawingml/2006/main" xmlns:r="http://schemas.openxmlformats.org/officeDocument/2006/relationships" xmlns:p="http://schemas.openxmlformats.org/presentationml/2006/main">
  <p:tag name="NUM" val="9"/>
</p:tagLst>
</file>

<file path=ppt/tags/tag269.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12"/>
</p:tagLst>
</file>

<file path=ppt/tags/tag270.xml><?xml version="1.0" encoding="utf-8"?>
<p:tagLst xmlns:a="http://schemas.openxmlformats.org/drawingml/2006/main" xmlns:r="http://schemas.openxmlformats.org/officeDocument/2006/relationships" xmlns:p="http://schemas.openxmlformats.org/presentationml/2006/main">
  <p:tag name="NUM" val="2"/>
</p:tagLst>
</file>

<file path=ppt/tags/tag271.xml><?xml version="1.0" encoding="utf-8"?>
<p:tagLst xmlns:a="http://schemas.openxmlformats.org/drawingml/2006/main" xmlns:r="http://schemas.openxmlformats.org/officeDocument/2006/relationships" xmlns:p="http://schemas.openxmlformats.org/presentationml/2006/main">
  <p:tag name="NUM" val="3"/>
</p:tagLst>
</file>

<file path=ppt/tags/tag272.xml><?xml version="1.0" encoding="utf-8"?>
<p:tagLst xmlns:a="http://schemas.openxmlformats.org/drawingml/2006/main" xmlns:r="http://schemas.openxmlformats.org/officeDocument/2006/relationships" xmlns:p="http://schemas.openxmlformats.org/presentationml/2006/main">
  <p:tag name="NUM" val="4"/>
</p:tagLst>
</file>

<file path=ppt/tags/tag273.xml><?xml version="1.0" encoding="utf-8"?>
<p:tagLst xmlns:a="http://schemas.openxmlformats.org/drawingml/2006/main" xmlns:r="http://schemas.openxmlformats.org/officeDocument/2006/relationships" xmlns:p="http://schemas.openxmlformats.org/presentationml/2006/main">
  <p:tag name="NUM" val="1"/>
</p:tagLst>
</file>

<file path=ppt/tags/tag274.xml><?xml version="1.0" encoding="utf-8"?>
<p:tagLst xmlns:a="http://schemas.openxmlformats.org/drawingml/2006/main" xmlns:r="http://schemas.openxmlformats.org/officeDocument/2006/relationships" xmlns:p="http://schemas.openxmlformats.org/presentationml/2006/main">
  <p:tag name="NUM" val="2"/>
</p:tagLst>
</file>

<file path=ppt/tags/tag275.xml><?xml version="1.0" encoding="utf-8"?>
<p:tagLst xmlns:a="http://schemas.openxmlformats.org/drawingml/2006/main" xmlns:r="http://schemas.openxmlformats.org/officeDocument/2006/relationships" xmlns:p="http://schemas.openxmlformats.org/presentationml/2006/main">
  <p:tag name="NUM" val="3"/>
</p:tagLst>
</file>

<file path=ppt/tags/tag276.xml><?xml version="1.0" encoding="utf-8"?>
<p:tagLst xmlns:a="http://schemas.openxmlformats.org/drawingml/2006/main" xmlns:r="http://schemas.openxmlformats.org/officeDocument/2006/relationships" xmlns:p="http://schemas.openxmlformats.org/presentationml/2006/main">
  <p:tag name="NUM" val="4"/>
</p:tagLst>
</file>

<file path=ppt/tags/tag277.xml><?xml version="1.0" encoding="utf-8"?>
<p:tagLst xmlns:a="http://schemas.openxmlformats.org/drawingml/2006/main" xmlns:r="http://schemas.openxmlformats.org/officeDocument/2006/relationships" xmlns:p="http://schemas.openxmlformats.org/presentationml/2006/main">
  <p:tag name="NUM" val="5"/>
</p:tagLst>
</file>

<file path=ppt/tags/tag278.xml><?xml version="1.0" encoding="utf-8"?>
<p:tagLst xmlns:a="http://schemas.openxmlformats.org/drawingml/2006/main" xmlns:r="http://schemas.openxmlformats.org/officeDocument/2006/relationships" xmlns:p="http://schemas.openxmlformats.org/presentationml/2006/main">
  <p:tag name="NUM" val="6"/>
</p:tagLst>
</file>

<file path=ppt/tags/tag279.xml><?xml version="1.0" encoding="utf-8"?>
<p:tagLst xmlns:a="http://schemas.openxmlformats.org/drawingml/2006/main" xmlns:r="http://schemas.openxmlformats.org/officeDocument/2006/relationships" xmlns:p="http://schemas.openxmlformats.org/presentationml/2006/main">
  <p:tag name="NUM" val="7"/>
</p:tagLst>
</file>

<file path=ppt/tags/tag28.xml><?xml version="1.0" encoding="utf-8"?>
<p:tagLst xmlns:a="http://schemas.openxmlformats.org/drawingml/2006/main" xmlns:r="http://schemas.openxmlformats.org/officeDocument/2006/relationships" xmlns:p="http://schemas.openxmlformats.org/presentationml/2006/main">
  <p:tag name="NUM" val="13"/>
</p:tagLst>
</file>

<file path=ppt/tags/tag280.xml><?xml version="1.0" encoding="utf-8"?>
<p:tagLst xmlns:a="http://schemas.openxmlformats.org/drawingml/2006/main" xmlns:r="http://schemas.openxmlformats.org/officeDocument/2006/relationships" xmlns:p="http://schemas.openxmlformats.org/presentationml/2006/main">
  <p:tag name="NUM" val="8"/>
</p:tagLst>
</file>

<file path=ppt/tags/tag281.xml><?xml version="1.0" encoding="utf-8"?>
<p:tagLst xmlns:a="http://schemas.openxmlformats.org/drawingml/2006/main" xmlns:r="http://schemas.openxmlformats.org/officeDocument/2006/relationships" xmlns:p="http://schemas.openxmlformats.org/presentationml/2006/main">
  <p:tag name="NUM" val="9"/>
</p:tagLst>
</file>

<file path=ppt/tags/tag282.xml><?xml version="1.0" encoding="utf-8"?>
<p:tagLst xmlns:a="http://schemas.openxmlformats.org/drawingml/2006/main" xmlns:r="http://schemas.openxmlformats.org/officeDocument/2006/relationships" xmlns:p="http://schemas.openxmlformats.org/presentationml/2006/main">
  <p:tag name="NUM" val="10"/>
</p:tagLst>
</file>

<file path=ppt/tags/tag283.xml><?xml version="1.0" encoding="utf-8"?>
<p:tagLst xmlns:a="http://schemas.openxmlformats.org/drawingml/2006/main" xmlns:r="http://schemas.openxmlformats.org/officeDocument/2006/relationships" xmlns:p="http://schemas.openxmlformats.org/presentationml/2006/main">
  <p:tag name="NUM" val="11"/>
</p:tagLst>
</file>

<file path=ppt/tags/tag284.xml><?xml version="1.0" encoding="utf-8"?>
<p:tagLst xmlns:a="http://schemas.openxmlformats.org/drawingml/2006/main" xmlns:r="http://schemas.openxmlformats.org/officeDocument/2006/relationships" xmlns:p="http://schemas.openxmlformats.org/presentationml/2006/main">
  <p:tag name="NUM" val="12"/>
</p:tagLst>
</file>

<file path=ppt/tags/tag285.xml><?xml version="1.0" encoding="utf-8"?>
<p:tagLst xmlns:a="http://schemas.openxmlformats.org/drawingml/2006/main" xmlns:r="http://schemas.openxmlformats.org/officeDocument/2006/relationships" xmlns:p="http://schemas.openxmlformats.org/presentationml/2006/main">
  <p:tag name="NUM" val="13"/>
</p:tagLst>
</file>

<file path=ppt/tags/tag286.xml><?xml version="1.0" encoding="utf-8"?>
<p:tagLst xmlns:a="http://schemas.openxmlformats.org/drawingml/2006/main" xmlns:r="http://schemas.openxmlformats.org/officeDocument/2006/relationships" xmlns:p="http://schemas.openxmlformats.org/presentationml/2006/main">
  <p:tag name="NUM" val="14"/>
</p:tagLst>
</file>

<file path=ppt/tags/tag287.xml><?xml version="1.0" encoding="utf-8"?>
<p:tagLst xmlns:a="http://schemas.openxmlformats.org/drawingml/2006/main" xmlns:r="http://schemas.openxmlformats.org/officeDocument/2006/relationships" xmlns:p="http://schemas.openxmlformats.org/presentationml/2006/main">
  <p:tag name="NUM" val="15"/>
</p:tagLst>
</file>

<file path=ppt/tags/tag288.xml><?xml version="1.0" encoding="utf-8"?>
<p:tagLst xmlns:a="http://schemas.openxmlformats.org/drawingml/2006/main" xmlns:r="http://schemas.openxmlformats.org/officeDocument/2006/relationships" xmlns:p="http://schemas.openxmlformats.org/presentationml/2006/main">
  <p:tag name="NUM" val="16"/>
</p:tagLst>
</file>

<file path=ppt/tags/tag289.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14"/>
</p:tagLst>
</file>

<file path=ppt/tags/tag290.xml><?xml version="1.0" encoding="utf-8"?>
<p:tagLst xmlns:a="http://schemas.openxmlformats.org/drawingml/2006/main" xmlns:r="http://schemas.openxmlformats.org/officeDocument/2006/relationships" xmlns:p="http://schemas.openxmlformats.org/presentationml/2006/main">
  <p:tag name="NUM" val="2"/>
</p:tagLst>
</file>

<file path=ppt/tags/tag291.xml><?xml version="1.0" encoding="utf-8"?>
<p:tagLst xmlns:a="http://schemas.openxmlformats.org/drawingml/2006/main" xmlns:r="http://schemas.openxmlformats.org/officeDocument/2006/relationships" xmlns:p="http://schemas.openxmlformats.org/presentationml/2006/main">
  <p:tag name="NUM" val="1"/>
</p:tagLst>
</file>

<file path=ppt/tags/tag292.xml><?xml version="1.0" encoding="utf-8"?>
<p:tagLst xmlns:a="http://schemas.openxmlformats.org/drawingml/2006/main" xmlns:r="http://schemas.openxmlformats.org/officeDocument/2006/relationships" xmlns:p="http://schemas.openxmlformats.org/presentationml/2006/main">
  <p:tag name="NUM" val="2"/>
</p:tagLst>
</file>

<file path=ppt/tags/tag293.xml><?xml version="1.0" encoding="utf-8"?>
<p:tagLst xmlns:a="http://schemas.openxmlformats.org/drawingml/2006/main" xmlns:r="http://schemas.openxmlformats.org/officeDocument/2006/relationships" xmlns:p="http://schemas.openxmlformats.org/presentationml/2006/main">
  <p:tag name="NUM" val="3"/>
</p:tagLst>
</file>

<file path=ppt/tags/tag294.xml><?xml version="1.0" encoding="utf-8"?>
<p:tagLst xmlns:a="http://schemas.openxmlformats.org/drawingml/2006/main" xmlns:r="http://schemas.openxmlformats.org/officeDocument/2006/relationships" xmlns:p="http://schemas.openxmlformats.org/presentationml/2006/main">
  <p:tag name="NUM" val="1"/>
</p:tagLst>
</file>

<file path=ppt/tags/tag295.xml><?xml version="1.0" encoding="utf-8"?>
<p:tagLst xmlns:a="http://schemas.openxmlformats.org/drawingml/2006/main" xmlns:r="http://schemas.openxmlformats.org/officeDocument/2006/relationships" xmlns:p="http://schemas.openxmlformats.org/presentationml/2006/main">
  <p:tag name="NUM" val="2"/>
</p:tagLst>
</file>

<file path=ppt/tags/tag296.xml><?xml version="1.0" encoding="utf-8"?>
<p:tagLst xmlns:a="http://schemas.openxmlformats.org/drawingml/2006/main" xmlns:r="http://schemas.openxmlformats.org/officeDocument/2006/relationships" xmlns:p="http://schemas.openxmlformats.org/presentationml/2006/main">
  <p:tag name="NUM" val="3"/>
</p:tagLst>
</file>

<file path=ppt/tags/tag297.xml><?xml version="1.0" encoding="utf-8"?>
<p:tagLst xmlns:a="http://schemas.openxmlformats.org/drawingml/2006/main" xmlns:r="http://schemas.openxmlformats.org/officeDocument/2006/relationships" xmlns:p="http://schemas.openxmlformats.org/presentationml/2006/main">
  <p:tag name="NUM" val="4"/>
</p:tagLst>
</file>

<file path=ppt/tags/tag298.xml><?xml version="1.0" encoding="utf-8"?>
<p:tagLst xmlns:a="http://schemas.openxmlformats.org/drawingml/2006/main" xmlns:r="http://schemas.openxmlformats.org/officeDocument/2006/relationships" xmlns:p="http://schemas.openxmlformats.org/presentationml/2006/main">
  <p:tag name="NUM" val="5"/>
</p:tagLst>
</file>

<file path=ppt/tags/tag299.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00.xml><?xml version="1.0" encoding="utf-8"?>
<p:tagLst xmlns:a="http://schemas.openxmlformats.org/drawingml/2006/main" xmlns:r="http://schemas.openxmlformats.org/officeDocument/2006/relationships" xmlns:p="http://schemas.openxmlformats.org/presentationml/2006/main">
  <p:tag name="NUM" val="1"/>
</p:tagLst>
</file>

<file path=ppt/tags/tag301.xml><?xml version="1.0" encoding="utf-8"?>
<p:tagLst xmlns:a="http://schemas.openxmlformats.org/drawingml/2006/main" xmlns:r="http://schemas.openxmlformats.org/officeDocument/2006/relationships" xmlns:p="http://schemas.openxmlformats.org/presentationml/2006/main">
  <p:tag name="NUM" val="2"/>
</p:tagLst>
</file>

<file path=ppt/tags/tag302.xml><?xml version="1.0" encoding="utf-8"?>
<p:tagLst xmlns:a="http://schemas.openxmlformats.org/drawingml/2006/main" xmlns:r="http://schemas.openxmlformats.org/officeDocument/2006/relationships" xmlns:p="http://schemas.openxmlformats.org/presentationml/2006/main">
  <p:tag name="NUM" val="3"/>
</p:tagLst>
</file>

<file path=ppt/tags/tag303.xml><?xml version="1.0" encoding="utf-8"?>
<p:tagLst xmlns:a="http://schemas.openxmlformats.org/drawingml/2006/main" xmlns:r="http://schemas.openxmlformats.org/officeDocument/2006/relationships" xmlns:p="http://schemas.openxmlformats.org/presentationml/2006/main">
  <p:tag name="NUM" val="4"/>
</p:tagLst>
</file>

<file path=ppt/tags/tag304.xml><?xml version="1.0" encoding="utf-8"?>
<p:tagLst xmlns:a="http://schemas.openxmlformats.org/drawingml/2006/main" xmlns:r="http://schemas.openxmlformats.org/officeDocument/2006/relationships" xmlns:p="http://schemas.openxmlformats.org/presentationml/2006/main">
  <p:tag name="NUM" val="1"/>
</p:tagLst>
</file>

<file path=ppt/tags/tag305.xml><?xml version="1.0" encoding="utf-8"?>
<p:tagLst xmlns:a="http://schemas.openxmlformats.org/drawingml/2006/main" xmlns:r="http://schemas.openxmlformats.org/officeDocument/2006/relationships" xmlns:p="http://schemas.openxmlformats.org/presentationml/2006/main">
  <p:tag name="NUM" val="2"/>
</p:tagLst>
</file>

<file path=ppt/tags/tag306.xml><?xml version="1.0" encoding="utf-8"?>
<p:tagLst xmlns:a="http://schemas.openxmlformats.org/drawingml/2006/main" xmlns:r="http://schemas.openxmlformats.org/officeDocument/2006/relationships" xmlns:p="http://schemas.openxmlformats.org/presentationml/2006/main">
  <p:tag name="NUM" val="3"/>
</p:tagLst>
</file>

<file path=ppt/tags/tag307.xml><?xml version="1.0" encoding="utf-8"?>
<p:tagLst xmlns:a="http://schemas.openxmlformats.org/drawingml/2006/main" xmlns:r="http://schemas.openxmlformats.org/officeDocument/2006/relationships" xmlns:p="http://schemas.openxmlformats.org/presentationml/2006/main">
  <p:tag name="NUM" val="4"/>
</p:tagLst>
</file>

<file path=ppt/tags/tag308.xml><?xml version="1.0" encoding="utf-8"?>
<p:tagLst xmlns:a="http://schemas.openxmlformats.org/drawingml/2006/main" xmlns:r="http://schemas.openxmlformats.org/officeDocument/2006/relationships" xmlns:p="http://schemas.openxmlformats.org/presentationml/2006/main">
  <p:tag name="NUM" val="5"/>
</p:tagLst>
</file>

<file path=ppt/tags/tag309.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10.xml><?xml version="1.0" encoding="utf-8"?>
<p:tagLst xmlns:a="http://schemas.openxmlformats.org/drawingml/2006/main" xmlns:r="http://schemas.openxmlformats.org/officeDocument/2006/relationships" xmlns:p="http://schemas.openxmlformats.org/presentationml/2006/main">
  <p:tag name="NUM" val="7"/>
</p:tagLst>
</file>

<file path=ppt/tags/tag311.xml><?xml version="1.0" encoding="utf-8"?>
<p:tagLst xmlns:a="http://schemas.openxmlformats.org/drawingml/2006/main" xmlns:r="http://schemas.openxmlformats.org/officeDocument/2006/relationships" xmlns:p="http://schemas.openxmlformats.org/presentationml/2006/main">
  <p:tag name="NUM" val="8"/>
</p:tagLst>
</file>

<file path=ppt/tags/tag312.xml><?xml version="1.0" encoding="utf-8"?>
<p:tagLst xmlns:a="http://schemas.openxmlformats.org/drawingml/2006/main" xmlns:r="http://schemas.openxmlformats.org/officeDocument/2006/relationships" xmlns:p="http://schemas.openxmlformats.org/presentationml/2006/main">
  <p:tag name="NUM" val="9"/>
</p:tagLst>
</file>

<file path=ppt/tags/tag313.xml><?xml version="1.0" encoding="utf-8"?>
<p:tagLst xmlns:a="http://schemas.openxmlformats.org/drawingml/2006/main" xmlns:r="http://schemas.openxmlformats.org/officeDocument/2006/relationships" xmlns:p="http://schemas.openxmlformats.org/presentationml/2006/main">
  <p:tag name="NUM" val="10"/>
</p:tagLst>
</file>

<file path=ppt/tags/tag314.xml><?xml version="1.0" encoding="utf-8"?>
<p:tagLst xmlns:a="http://schemas.openxmlformats.org/drawingml/2006/main" xmlns:r="http://schemas.openxmlformats.org/officeDocument/2006/relationships" xmlns:p="http://schemas.openxmlformats.org/presentationml/2006/main">
  <p:tag name="NUM" val="11"/>
</p:tagLst>
</file>

<file path=ppt/tags/tag315.xml><?xml version="1.0" encoding="utf-8"?>
<p:tagLst xmlns:a="http://schemas.openxmlformats.org/drawingml/2006/main" xmlns:r="http://schemas.openxmlformats.org/officeDocument/2006/relationships" xmlns:p="http://schemas.openxmlformats.org/presentationml/2006/main">
  <p:tag name="NUM" val="12"/>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2"/>
</p:tagLst>
</file>

<file path=ppt/tags/tag318.xml><?xml version="1.0" encoding="utf-8"?>
<p:tagLst xmlns:a="http://schemas.openxmlformats.org/drawingml/2006/main" xmlns:r="http://schemas.openxmlformats.org/officeDocument/2006/relationships" xmlns:p="http://schemas.openxmlformats.org/presentationml/2006/main">
  <p:tag name="NUM" val="3"/>
</p:tagLst>
</file>

<file path=ppt/tags/tag319.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20.xml><?xml version="1.0" encoding="utf-8"?>
<p:tagLst xmlns:a="http://schemas.openxmlformats.org/drawingml/2006/main" xmlns:r="http://schemas.openxmlformats.org/officeDocument/2006/relationships" xmlns:p="http://schemas.openxmlformats.org/presentationml/2006/main">
  <p:tag name="NUM" val="2"/>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2"/>
</p:tagLst>
</file>

<file path=ppt/tags/tag323.xml><?xml version="1.0" encoding="utf-8"?>
<p:tagLst xmlns:a="http://schemas.openxmlformats.org/drawingml/2006/main" xmlns:r="http://schemas.openxmlformats.org/officeDocument/2006/relationships" xmlns:p="http://schemas.openxmlformats.org/presentationml/2006/main">
  <p:tag name="NUM" val="3"/>
</p:tagLst>
</file>

<file path=ppt/tags/tag324.xml><?xml version="1.0" encoding="utf-8"?>
<p:tagLst xmlns:a="http://schemas.openxmlformats.org/drawingml/2006/main" xmlns:r="http://schemas.openxmlformats.org/officeDocument/2006/relationships" xmlns:p="http://schemas.openxmlformats.org/presentationml/2006/main">
  <p:tag name="NUM" val="1"/>
</p:tagLst>
</file>

<file path=ppt/tags/tag325.xml><?xml version="1.0" encoding="utf-8"?>
<p:tagLst xmlns:a="http://schemas.openxmlformats.org/drawingml/2006/main" xmlns:r="http://schemas.openxmlformats.org/officeDocument/2006/relationships" xmlns:p="http://schemas.openxmlformats.org/presentationml/2006/main">
  <p:tag name="NUM" val="2"/>
</p:tagLst>
</file>

<file path=ppt/tags/tag326.xml><?xml version="1.0" encoding="utf-8"?>
<p:tagLst xmlns:a="http://schemas.openxmlformats.org/drawingml/2006/main" xmlns:r="http://schemas.openxmlformats.org/officeDocument/2006/relationships" xmlns:p="http://schemas.openxmlformats.org/presentationml/2006/main">
  <p:tag name="NUM" val="1"/>
</p:tagLst>
</file>

<file path=ppt/tags/tag327.xml><?xml version="1.0" encoding="utf-8"?>
<p:tagLst xmlns:a="http://schemas.openxmlformats.org/drawingml/2006/main" xmlns:r="http://schemas.openxmlformats.org/officeDocument/2006/relationships" xmlns:p="http://schemas.openxmlformats.org/presentationml/2006/main">
  <p:tag name="NUM" val="2"/>
</p:tagLst>
</file>

<file path=ppt/tags/tag328.xml><?xml version="1.0" encoding="utf-8"?>
<p:tagLst xmlns:a="http://schemas.openxmlformats.org/drawingml/2006/main" xmlns:r="http://schemas.openxmlformats.org/officeDocument/2006/relationships" xmlns:p="http://schemas.openxmlformats.org/presentationml/2006/main">
  <p:tag name="NUM" val="3"/>
</p:tagLst>
</file>

<file path=ppt/tags/tag329.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30.xml><?xml version="1.0" encoding="utf-8"?>
<p:tagLst xmlns:a="http://schemas.openxmlformats.org/drawingml/2006/main" xmlns:r="http://schemas.openxmlformats.org/officeDocument/2006/relationships" xmlns:p="http://schemas.openxmlformats.org/presentationml/2006/main">
  <p:tag name="NUM" val="5"/>
</p:tagLst>
</file>

<file path=ppt/tags/tag331.xml><?xml version="1.0" encoding="utf-8"?>
<p:tagLst xmlns:a="http://schemas.openxmlformats.org/drawingml/2006/main" xmlns:r="http://schemas.openxmlformats.org/officeDocument/2006/relationships" xmlns:p="http://schemas.openxmlformats.org/presentationml/2006/main">
  <p:tag name="NUM" val="6"/>
</p:tagLst>
</file>

<file path=ppt/tags/tag332.xml><?xml version="1.0" encoding="utf-8"?>
<p:tagLst xmlns:a="http://schemas.openxmlformats.org/drawingml/2006/main" xmlns:r="http://schemas.openxmlformats.org/officeDocument/2006/relationships" xmlns:p="http://schemas.openxmlformats.org/presentationml/2006/main">
  <p:tag name="NUM" val="7"/>
</p:tagLst>
</file>

<file path=ppt/tags/tag333.xml><?xml version="1.0" encoding="utf-8"?>
<p:tagLst xmlns:a="http://schemas.openxmlformats.org/drawingml/2006/main" xmlns:r="http://schemas.openxmlformats.org/officeDocument/2006/relationships" xmlns:p="http://schemas.openxmlformats.org/presentationml/2006/main">
  <p:tag name="NUM" val="8"/>
</p:tagLst>
</file>

<file path=ppt/tags/tag334.xml><?xml version="1.0" encoding="utf-8"?>
<p:tagLst xmlns:a="http://schemas.openxmlformats.org/drawingml/2006/main" xmlns:r="http://schemas.openxmlformats.org/officeDocument/2006/relationships" xmlns:p="http://schemas.openxmlformats.org/presentationml/2006/main">
  <p:tag name="NUM" val="1"/>
</p:tagLst>
</file>

<file path=ppt/tags/tag335.xml><?xml version="1.0" encoding="utf-8"?>
<p:tagLst xmlns:a="http://schemas.openxmlformats.org/drawingml/2006/main" xmlns:r="http://schemas.openxmlformats.org/officeDocument/2006/relationships" xmlns:p="http://schemas.openxmlformats.org/presentationml/2006/main">
  <p:tag name="NUM" val="2"/>
</p:tagLst>
</file>

<file path=ppt/tags/tag336.xml><?xml version="1.0" encoding="utf-8"?>
<p:tagLst xmlns:a="http://schemas.openxmlformats.org/drawingml/2006/main" xmlns:r="http://schemas.openxmlformats.org/officeDocument/2006/relationships" xmlns:p="http://schemas.openxmlformats.org/presentationml/2006/main">
  <p:tag name="NUM" val="3"/>
</p:tagLst>
</file>

<file path=ppt/tags/tag337.xml><?xml version="1.0" encoding="utf-8"?>
<p:tagLst xmlns:a="http://schemas.openxmlformats.org/drawingml/2006/main" xmlns:r="http://schemas.openxmlformats.org/officeDocument/2006/relationships" xmlns:p="http://schemas.openxmlformats.org/presentationml/2006/main">
  <p:tag name="NUM" val="1"/>
</p:tagLst>
</file>

<file path=ppt/tags/tag338.xml><?xml version="1.0" encoding="utf-8"?>
<p:tagLst xmlns:a="http://schemas.openxmlformats.org/drawingml/2006/main" xmlns:r="http://schemas.openxmlformats.org/officeDocument/2006/relationships" xmlns:p="http://schemas.openxmlformats.org/presentationml/2006/main">
  <p:tag name="NUM" val="2"/>
</p:tagLst>
</file>

<file path=ppt/tags/tag339.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40.xml><?xml version="1.0" encoding="utf-8"?>
<p:tagLst xmlns:a="http://schemas.openxmlformats.org/drawingml/2006/main" xmlns:r="http://schemas.openxmlformats.org/officeDocument/2006/relationships" xmlns:p="http://schemas.openxmlformats.org/presentationml/2006/main">
  <p:tag name="NUM" val="4"/>
</p:tagLst>
</file>

<file path=ppt/tags/tag341.xml><?xml version="1.0" encoding="utf-8"?>
<p:tagLst xmlns:a="http://schemas.openxmlformats.org/drawingml/2006/main" xmlns:r="http://schemas.openxmlformats.org/officeDocument/2006/relationships" xmlns:p="http://schemas.openxmlformats.org/presentationml/2006/main">
  <p:tag name="NUM" val="5"/>
</p:tagLst>
</file>

<file path=ppt/tags/tag342.xml><?xml version="1.0" encoding="utf-8"?>
<p:tagLst xmlns:a="http://schemas.openxmlformats.org/drawingml/2006/main" xmlns:r="http://schemas.openxmlformats.org/officeDocument/2006/relationships" xmlns:p="http://schemas.openxmlformats.org/presentationml/2006/main">
  <p:tag name="NUM" val="6"/>
</p:tagLst>
</file>

<file path=ppt/tags/tag343.xml><?xml version="1.0" encoding="utf-8"?>
<p:tagLst xmlns:a="http://schemas.openxmlformats.org/drawingml/2006/main" xmlns:r="http://schemas.openxmlformats.org/officeDocument/2006/relationships" xmlns:p="http://schemas.openxmlformats.org/presentationml/2006/main">
  <p:tag name="NUM" val="7"/>
</p:tagLst>
</file>

<file path=ppt/tags/tag344.xml><?xml version="1.0" encoding="utf-8"?>
<p:tagLst xmlns:a="http://schemas.openxmlformats.org/drawingml/2006/main" xmlns:r="http://schemas.openxmlformats.org/officeDocument/2006/relationships" xmlns:p="http://schemas.openxmlformats.org/presentationml/2006/main">
  <p:tag name="NUM" val="8"/>
</p:tagLst>
</file>

<file path=ppt/tags/tag345.xml><?xml version="1.0" encoding="utf-8"?>
<p:tagLst xmlns:a="http://schemas.openxmlformats.org/drawingml/2006/main" xmlns:r="http://schemas.openxmlformats.org/officeDocument/2006/relationships" xmlns:p="http://schemas.openxmlformats.org/presentationml/2006/main">
  <p:tag name="NUM" val="9"/>
</p:tagLst>
</file>

<file path=ppt/tags/tag346.xml><?xml version="1.0" encoding="utf-8"?>
<p:tagLst xmlns:a="http://schemas.openxmlformats.org/drawingml/2006/main" xmlns:r="http://schemas.openxmlformats.org/officeDocument/2006/relationships" xmlns:p="http://schemas.openxmlformats.org/presentationml/2006/main">
  <p:tag name="NUM" val="10"/>
</p:tagLst>
</file>

<file path=ppt/tags/tag347.xml><?xml version="1.0" encoding="utf-8"?>
<p:tagLst xmlns:a="http://schemas.openxmlformats.org/drawingml/2006/main" xmlns:r="http://schemas.openxmlformats.org/officeDocument/2006/relationships" xmlns:p="http://schemas.openxmlformats.org/presentationml/2006/main">
  <p:tag name="NUM" val="11"/>
</p:tagLst>
</file>

<file path=ppt/tags/tag348.xml><?xml version="1.0" encoding="utf-8"?>
<p:tagLst xmlns:a="http://schemas.openxmlformats.org/drawingml/2006/main" xmlns:r="http://schemas.openxmlformats.org/officeDocument/2006/relationships" xmlns:p="http://schemas.openxmlformats.org/presentationml/2006/main">
  <p:tag name="NUM" val="12"/>
</p:tagLst>
</file>

<file path=ppt/tags/tag349.xml><?xml version="1.0" encoding="utf-8"?>
<p:tagLst xmlns:a="http://schemas.openxmlformats.org/drawingml/2006/main" xmlns:r="http://schemas.openxmlformats.org/officeDocument/2006/relationships" xmlns:p="http://schemas.openxmlformats.org/presentationml/2006/main">
  <p:tag name="NUM" val="13"/>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50.xml><?xml version="1.0" encoding="utf-8"?>
<p:tagLst xmlns:a="http://schemas.openxmlformats.org/drawingml/2006/main" xmlns:r="http://schemas.openxmlformats.org/officeDocument/2006/relationships" xmlns:p="http://schemas.openxmlformats.org/presentationml/2006/main">
  <p:tag name="NUM" val="14"/>
</p:tagLst>
</file>

<file path=ppt/tags/tag351.xml><?xml version="1.0" encoding="utf-8"?>
<p:tagLst xmlns:a="http://schemas.openxmlformats.org/drawingml/2006/main" xmlns:r="http://schemas.openxmlformats.org/officeDocument/2006/relationships" xmlns:p="http://schemas.openxmlformats.org/presentationml/2006/main">
  <p:tag name="NUM" val="15"/>
</p:tagLst>
</file>

<file path=ppt/tags/tag352.xml><?xml version="1.0" encoding="utf-8"?>
<p:tagLst xmlns:a="http://schemas.openxmlformats.org/drawingml/2006/main" xmlns:r="http://schemas.openxmlformats.org/officeDocument/2006/relationships" xmlns:p="http://schemas.openxmlformats.org/presentationml/2006/main">
  <p:tag name="NUM" val="16"/>
</p:tagLst>
</file>

<file path=ppt/tags/tag353.xml><?xml version="1.0" encoding="utf-8"?>
<p:tagLst xmlns:a="http://schemas.openxmlformats.org/drawingml/2006/main" xmlns:r="http://schemas.openxmlformats.org/officeDocument/2006/relationships" xmlns:p="http://schemas.openxmlformats.org/presentationml/2006/main">
  <p:tag name="NUM" val="1"/>
</p:tagLst>
</file>

<file path=ppt/tags/tag354.xml><?xml version="1.0" encoding="utf-8"?>
<p:tagLst xmlns:a="http://schemas.openxmlformats.org/drawingml/2006/main" xmlns:r="http://schemas.openxmlformats.org/officeDocument/2006/relationships" xmlns:p="http://schemas.openxmlformats.org/presentationml/2006/main">
  <p:tag name="NUM" val="2"/>
</p:tagLst>
</file>

<file path=ppt/tags/tag355.xml><?xml version="1.0" encoding="utf-8"?>
<p:tagLst xmlns:a="http://schemas.openxmlformats.org/drawingml/2006/main" xmlns:r="http://schemas.openxmlformats.org/officeDocument/2006/relationships" xmlns:p="http://schemas.openxmlformats.org/presentationml/2006/main">
  <p:tag name="NUM" val="3"/>
</p:tagLst>
</file>

<file path=ppt/tags/tag356.xml><?xml version="1.0" encoding="utf-8"?>
<p:tagLst xmlns:a="http://schemas.openxmlformats.org/drawingml/2006/main" xmlns:r="http://schemas.openxmlformats.org/officeDocument/2006/relationships" xmlns:p="http://schemas.openxmlformats.org/presentationml/2006/main">
  <p:tag name="NUM" val="4"/>
</p:tagLst>
</file>

<file path=ppt/tags/tag357.xml><?xml version="1.0" encoding="utf-8"?>
<p:tagLst xmlns:a="http://schemas.openxmlformats.org/drawingml/2006/main" xmlns:r="http://schemas.openxmlformats.org/officeDocument/2006/relationships" xmlns:p="http://schemas.openxmlformats.org/presentationml/2006/main">
  <p:tag name="NUM" val="5"/>
</p:tagLst>
</file>

<file path=ppt/tags/tag358.xml><?xml version="1.0" encoding="utf-8"?>
<p:tagLst xmlns:a="http://schemas.openxmlformats.org/drawingml/2006/main" xmlns:r="http://schemas.openxmlformats.org/officeDocument/2006/relationships" xmlns:p="http://schemas.openxmlformats.org/presentationml/2006/main">
  <p:tag name="NUM" val="6"/>
</p:tagLst>
</file>

<file path=ppt/tags/tag359.xml><?xml version="1.0" encoding="utf-8"?>
<p:tagLst xmlns:a="http://schemas.openxmlformats.org/drawingml/2006/main" xmlns:r="http://schemas.openxmlformats.org/officeDocument/2006/relationships" xmlns:p="http://schemas.openxmlformats.org/presentationml/2006/main">
  <p:tag name="NUM" val="7"/>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60.xml><?xml version="1.0" encoding="utf-8"?>
<p:tagLst xmlns:a="http://schemas.openxmlformats.org/drawingml/2006/main" xmlns:r="http://schemas.openxmlformats.org/officeDocument/2006/relationships" xmlns:p="http://schemas.openxmlformats.org/presentationml/2006/main">
  <p:tag name="NUM" val="8"/>
</p:tagLst>
</file>

<file path=ppt/tags/tag361.xml><?xml version="1.0" encoding="utf-8"?>
<p:tagLst xmlns:a="http://schemas.openxmlformats.org/drawingml/2006/main" xmlns:r="http://schemas.openxmlformats.org/officeDocument/2006/relationships" xmlns:p="http://schemas.openxmlformats.org/presentationml/2006/main">
  <p:tag name="NUM" val="9"/>
</p:tagLst>
</file>

<file path=ppt/tags/tag362.xml><?xml version="1.0" encoding="utf-8"?>
<p:tagLst xmlns:a="http://schemas.openxmlformats.org/drawingml/2006/main" xmlns:r="http://schemas.openxmlformats.org/officeDocument/2006/relationships" xmlns:p="http://schemas.openxmlformats.org/presentationml/2006/main">
  <p:tag name="NUM" val="10"/>
</p:tagLst>
</file>

<file path=ppt/tags/tag363.xml><?xml version="1.0" encoding="utf-8"?>
<p:tagLst xmlns:a="http://schemas.openxmlformats.org/drawingml/2006/main" xmlns:r="http://schemas.openxmlformats.org/officeDocument/2006/relationships" xmlns:p="http://schemas.openxmlformats.org/presentationml/2006/main">
  <p:tag name="NUM" val="11"/>
</p:tagLst>
</file>

<file path=ppt/tags/tag364.xml><?xml version="1.0" encoding="utf-8"?>
<p:tagLst xmlns:a="http://schemas.openxmlformats.org/drawingml/2006/main" xmlns:r="http://schemas.openxmlformats.org/officeDocument/2006/relationships" xmlns:p="http://schemas.openxmlformats.org/presentationml/2006/main">
  <p:tag name="NUM" val="12"/>
</p:tagLst>
</file>

<file path=ppt/tags/tag365.xml><?xml version="1.0" encoding="utf-8"?>
<p:tagLst xmlns:a="http://schemas.openxmlformats.org/drawingml/2006/main" xmlns:r="http://schemas.openxmlformats.org/officeDocument/2006/relationships" xmlns:p="http://schemas.openxmlformats.org/presentationml/2006/main">
  <p:tag name="NUM" val="1"/>
</p:tagLst>
</file>

<file path=ppt/tags/tag366.xml><?xml version="1.0" encoding="utf-8"?>
<p:tagLst xmlns:a="http://schemas.openxmlformats.org/drawingml/2006/main" xmlns:r="http://schemas.openxmlformats.org/officeDocument/2006/relationships" xmlns:p="http://schemas.openxmlformats.org/presentationml/2006/main">
  <p:tag name="NUM" val="2"/>
</p:tagLst>
</file>

<file path=ppt/tags/tag367.xml><?xml version="1.0" encoding="utf-8"?>
<p:tagLst xmlns:a="http://schemas.openxmlformats.org/drawingml/2006/main" xmlns:r="http://schemas.openxmlformats.org/officeDocument/2006/relationships" xmlns:p="http://schemas.openxmlformats.org/presentationml/2006/main">
  <p:tag name="NUM" val="3"/>
</p:tagLst>
</file>

<file path=ppt/tags/tag368.xml><?xml version="1.0" encoding="utf-8"?>
<p:tagLst xmlns:a="http://schemas.openxmlformats.org/drawingml/2006/main" xmlns:r="http://schemas.openxmlformats.org/officeDocument/2006/relationships" xmlns:p="http://schemas.openxmlformats.org/presentationml/2006/main">
  <p:tag name="NUM" val="4"/>
</p:tagLst>
</file>

<file path=ppt/tags/tag369.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70.xml><?xml version="1.0" encoding="utf-8"?>
<p:tagLst xmlns:a="http://schemas.openxmlformats.org/drawingml/2006/main" xmlns:r="http://schemas.openxmlformats.org/officeDocument/2006/relationships" xmlns:p="http://schemas.openxmlformats.org/presentationml/2006/main">
  <p:tag name="NUM" val="1"/>
</p:tagLst>
</file>

<file path=ppt/tags/tag371.xml><?xml version="1.0" encoding="utf-8"?>
<p:tagLst xmlns:a="http://schemas.openxmlformats.org/drawingml/2006/main" xmlns:r="http://schemas.openxmlformats.org/officeDocument/2006/relationships" xmlns:p="http://schemas.openxmlformats.org/presentationml/2006/main">
  <p:tag name="NUM" val="2"/>
</p:tagLst>
</file>

<file path=ppt/tags/tag372.xml><?xml version="1.0" encoding="utf-8"?>
<p:tagLst xmlns:a="http://schemas.openxmlformats.org/drawingml/2006/main" xmlns:r="http://schemas.openxmlformats.org/officeDocument/2006/relationships" xmlns:p="http://schemas.openxmlformats.org/presentationml/2006/main">
  <p:tag name="NUM" val="3"/>
</p:tagLst>
</file>

<file path=ppt/tags/tag373.xml><?xml version="1.0" encoding="utf-8"?>
<p:tagLst xmlns:a="http://schemas.openxmlformats.org/drawingml/2006/main" xmlns:r="http://schemas.openxmlformats.org/officeDocument/2006/relationships" xmlns:p="http://schemas.openxmlformats.org/presentationml/2006/main">
  <p:tag name="NUM" val="4"/>
</p:tagLst>
</file>

<file path=ppt/tags/tag374.xml><?xml version="1.0" encoding="utf-8"?>
<p:tagLst xmlns:a="http://schemas.openxmlformats.org/drawingml/2006/main" xmlns:r="http://schemas.openxmlformats.org/officeDocument/2006/relationships" xmlns:p="http://schemas.openxmlformats.org/presentationml/2006/main">
  <p:tag name="NUM" val="5"/>
</p:tagLst>
</file>

<file path=ppt/tags/tag375.xml><?xml version="1.0" encoding="utf-8"?>
<p:tagLst xmlns:a="http://schemas.openxmlformats.org/drawingml/2006/main" xmlns:r="http://schemas.openxmlformats.org/officeDocument/2006/relationships" xmlns:p="http://schemas.openxmlformats.org/presentationml/2006/main">
  <p:tag name="NUM" val="6"/>
</p:tagLst>
</file>

<file path=ppt/tags/tag376.xml><?xml version="1.0" encoding="utf-8"?>
<p:tagLst xmlns:a="http://schemas.openxmlformats.org/drawingml/2006/main" xmlns:r="http://schemas.openxmlformats.org/officeDocument/2006/relationships" xmlns:p="http://schemas.openxmlformats.org/presentationml/2006/main">
  <p:tag name="NUM" val="7"/>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41.xml><?xml version="1.0" encoding="utf-8"?>
<p:tagLst xmlns:a="http://schemas.openxmlformats.org/drawingml/2006/main" xmlns:r="http://schemas.openxmlformats.org/officeDocument/2006/relationships" xmlns:p="http://schemas.openxmlformats.org/presentationml/2006/main">
  <p:tag name="NUM" val="7"/>
</p:tagLst>
</file>

<file path=ppt/tags/tag42.xml><?xml version="1.0" encoding="utf-8"?>
<p:tagLst xmlns:a="http://schemas.openxmlformats.org/drawingml/2006/main" xmlns:r="http://schemas.openxmlformats.org/officeDocument/2006/relationships" xmlns:p="http://schemas.openxmlformats.org/presentationml/2006/main">
  <p:tag name="NUM" val="8"/>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4"/>
</p:tagLst>
</file>

<file path=ppt/tags/tag51.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6"/>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6"/>
</p:tagLst>
</file>

<file path=ppt/tags/tag63.xml><?xml version="1.0" encoding="utf-8"?>
<p:tagLst xmlns:a="http://schemas.openxmlformats.org/drawingml/2006/main" xmlns:r="http://schemas.openxmlformats.org/officeDocument/2006/relationships" xmlns:p="http://schemas.openxmlformats.org/presentationml/2006/main">
  <p:tag name="NUM" val="7"/>
</p:tagLst>
</file>

<file path=ppt/tags/tag64.xml><?xml version="1.0" encoding="utf-8"?>
<p:tagLst xmlns:a="http://schemas.openxmlformats.org/drawingml/2006/main" xmlns:r="http://schemas.openxmlformats.org/officeDocument/2006/relationships" xmlns:p="http://schemas.openxmlformats.org/presentationml/2006/main">
  <p:tag name="NUM" val="8"/>
</p:tagLst>
</file>

<file path=ppt/tags/tag65.xml><?xml version="1.0" encoding="utf-8"?>
<p:tagLst xmlns:a="http://schemas.openxmlformats.org/drawingml/2006/main" xmlns:r="http://schemas.openxmlformats.org/officeDocument/2006/relationships" xmlns:p="http://schemas.openxmlformats.org/presentationml/2006/main">
  <p:tag name="NUM" val="9"/>
</p:tagLst>
</file>

<file path=ppt/tags/tag66.xml><?xml version="1.0" encoding="utf-8"?>
<p:tagLst xmlns:a="http://schemas.openxmlformats.org/drawingml/2006/main" xmlns:r="http://schemas.openxmlformats.org/officeDocument/2006/relationships" xmlns:p="http://schemas.openxmlformats.org/presentationml/2006/main">
  <p:tag name="NUM" val="10"/>
</p:tagLst>
</file>

<file path=ppt/tags/tag67.xml><?xml version="1.0" encoding="utf-8"?>
<p:tagLst xmlns:a="http://schemas.openxmlformats.org/drawingml/2006/main" xmlns:r="http://schemas.openxmlformats.org/officeDocument/2006/relationships" xmlns:p="http://schemas.openxmlformats.org/presentationml/2006/main">
  <p:tag name="NUM" val="11"/>
</p:tagLst>
</file>

<file path=ppt/tags/tag68.xml><?xml version="1.0" encoding="utf-8"?>
<p:tagLst xmlns:a="http://schemas.openxmlformats.org/drawingml/2006/main" xmlns:r="http://schemas.openxmlformats.org/officeDocument/2006/relationships" xmlns:p="http://schemas.openxmlformats.org/presentationml/2006/main">
  <p:tag name="NUM" val="12"/>
</p:tagLst>
</file>

<file path=ppt/tags/tag69.xml><?xml version="1.0" encoding="utf-8"?>
<p:tagLst xmlns:a="http://schemas.openxmlformats.org/drawingml/2006/main" xmlns:r="http://schemas.openxmlformats.org/officeDocument/2006/relationships" xmlns:p="http://schemas.openxmlformats.org/presentationml/2006/main">
  <p:tag name="NUM" val="13"/>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14"/>
</p:tagLst>
</file>

<file path=ppt/tags/tag71.xml><?xml version="1.0" encoding="utf-8"?>
<p:tagLst xmlns:a="http://schemas.openxmlformats.org/drawingml/2006/main" xmlns:r="http://schemas.openxmlformats.org/officeDocument/2006/relationships" xmlns:p="http://schemas.openxmlformats.org/presentationml/2006/main">
  <p:tag name="NUM" val="15"/>
</p:tagLst>
</file>

<file path=ppt/tags/tag72.xml><?xml version="1.0" encoding="utf-8"?>
<p:tagLst xmlns:a="http://schemas.openxmlformats.org/drawingml/2006/main" xmlns:r="http://schemas.openxmlformats.org/officeDocument/2006/relationships" xmlns:p="http://schemas.openxmlformats.org/presentationml/2006/main">
  <p:tag name="NUM" val="16"/>
</p:tagLst>
</file>

<file path=ppt/tags/tag73.xml><?xml version="1.0" encoding="utf-8"?>
<p:tagLst xmlns:a="http://schemas.openxmlformats.org/drawingml/2006/main" xmlns:r="http://schemas.openxmlformats.org/officeDocument/2006/relationships" xmlns:p="http://schemas.openxmlformats.org/presentationml/2006/main">
  <p:tag name="NUM" val="17"/>
</p:tagLst>
</file>

<file path=ppt/tags/tag74.xml><?xml version="1.0" encoding="utf-8"?>
<p:tagLst xmlns:a="http://schemas.openxmlformats.org/drawingml/2006/main" xmlns:r="http://schemas.openxmlformats.org/officeDocument/2006/relationships" xmlns:p="http://schemas.openxmlformats.org/presentationml/2006/main">
  <p:tag name="NUM" val="18"/>
</p:tagLst>
</file>

<file path=ppt/tags/tag75.xml><?xml version="1.0" encoding="utf-8"?>
<p:tagLst xmlns:a="http://schemas.openxmlformats.org/drawingml/2006/main" xmlns:r="http://schemas.openxmlformats.org/officeDocument/2006/relationships" xmlns:p="http://schemas.openxmlformats.org/presentationml/2006/main">
  <p:tag name="NUM" val="19"/>
</p:tagLst>
</file>

<file path=ppt/tags/tag76.xml><?xml version="1.0" encoding="utf-8"?>
<p:tagLst xmlns:a="http://schemas.openxmlformats.org/drawingml/2006/main" xmlns:r="http://schemas.openxmlformats.org/officeDocument/2006/relationships" xmlns:p="http://schemas.openxmlformats.org/presentationml/2006/main">
  <p:tag name="NUM" val="20"/>
</p:tagLst>
</file>

<file path=ppt/tags/tag77.xml><?xml version="1.0" encoding="utf-8"?>
<p:tagLst xmlns:a="http://schemas.openxmlformats.org/drawingml/2006/main" xmlns:r="http://schemas.openxmlformats.org/officeDocument/2006/relationships" xmlns:p="http://schemas.openxmlformats.org/presentationml/2006/main">
  <p:tag name="NUM" val="21"/>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6"/>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2612</TotalTime>
  <Words>5194</Words>
  <Application>Microsoft Office PowerPoint</Application>
  <PresentationFormat>Custom</PresentationFormat>
  <Paragraphs>437</Paragraphs>
  <Slides>62</Slides>
  <Notes>62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62</vt:i4>
      </vt:variant>
    </vt:vector>
  </HeadingPairs>
  <TitlesOfParts>
    <vt:vector size="77" baseType="lpstr">
      <vt:lpstr>Gochi Hand</vt:lpstr>
      <vt:lpstr>Kollektif Italics</vt:lpstr>
      <vt:lpstr>Arimo Bold</vt:lpstr>
      <vt:lpstr>Kollektif Bold</vt:lpstr>
      <vt:lpstr>Gochi Hand Bold</vt:lpstr>
      <vt:lpstr>Open Sans</vt:lpstr>
      <vt:lpstr>Arial</vt:lpstr>
      <vt:lpstr>Kollektif</vt:lpstr>
      <vt:lpstr>Calibri</vt:lpstr>
      <vt:lpstr>Arimo</vt:lpstr>
      <vt:lpstr>Knewave</vt:lpstr>
      <vt:lpstr>Aharoni</vt:lpstr>
      <vt:lpstr>League Spartan Italics</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stress</dc:title>
  <cp:lastModifiedBy>Gilda Boffa</cp:lastModifiedBy>
  <cp:revision>163</cp:revision>
  <dcterms:created xsi:type="dcterms:W3CDTF">2006-08-16T00:00:00Z</dcterms:created>
  <dcterms:modified xsi:type="dcterms:W3CDTF">2021-12-15T19:08:27Z</dcterms:modified>
  <dc:identifier>DAEpjIi2KDM</dc:identifier>
</cp:coreProperties>
</file>